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3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  <p:sldMasterId id="2147484041" r:id="rId5"/>
    <p:sldMasterId id="2147484076" r:id="rId6"/>
    <p:sldMasterId id="2147484092" r:id="rId7"/>
  </p:sldMasterIdLst>
  <p:notesMasterIdLst>
    <p:notesMasterId r:id="rId20"/>
  </p:notesMasterIdLst>
  <p:handoutMasterIdLst>
    <p:handoutMasterId r:id="rId21"/>
  </p:handoutMasterIdLst>
  <p:sldIdLst>
    <p:sldId id="2285" r:id="rId8"/>
    <p:sldId id="294" r:id="rId9"/>
    <p:sldId id="2291" r:id="rId10"/>
    <p:sldId id="1327" r:id="rId11"/>
    <p:sldId id="2279" r:id="rId12"/>
    <p:sldId id="2290" r:id="rId13"/>
    <p:sldId id="2292" r:id="rId14"/>
    <p:sldId id="2286" r:id="rId15"/>
    <p:sldId id="2287" r:id="rId16"/>
    <p:sldId id="2283" r:id="rId17"/>
    <p:sldId id="2288" r:id="rId18"/>
    <p:sldId id="1349" r:id="rId19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9A5BC0D-C312-622A-1D5F-D76FE89823C1}" name="Samantha Johnson" initials="SJ" userId="S::samantha.johnson@cipp.org.uk::8389c4ae-2c10-49bd-abce-4e0b30078d4a" providerId="AD"/>
  <p188:author id="{42C74C26-10A9-1CAA-B0AA-766AB1FC7143}" name="Mathew Akrigg" initials="MA" userId="S::mathew.akrigg@cipp.org.uk::8e5949d9-7391-42ab-8b37-71d18c85e7d6" providerId="AD"/>
  <p188:author id="{C67BCA29-C873-BFD0-1405-DBE1F9EB7332}" name="Ricardo Costa" initials="RC" userId="S::ricardo.costa@cipp.org.uk::0c00e787-bc33-45f7-ac37-74dd6a6b9cc3" providerId="AD"/>
  <p188:author id="{7C237D44-0BF2-EF41-2C59-A161B787B33B}" name="Samantha O'Sullivan" initials="SO" userId="S::samantha.osullivan@cipp.org.uk::fa0b4984-5f78-42a8-9c56-b7b6696367ec" providerId="AD"/>
  <p188:author id="{0F983DBF-B1C0-48E5-BCAA-5CC093BE2543}" name="Lauren Handley" initials="LH" userId="S::lauren.handley@cipp.org.uk::fa783f82-2598-4a64-9e7d-31e4eef80ce0" providerId="AD"/>
  <p188:author id="{5A1956F5-4BC5-CE71-38AB-F2158E80F4C4}" name="Lora Murphy" initials="LM" userId="S::lora.murphy@cipp.org.uk::e81ee4ec-869f-4478-90ec-82301c5a3f2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ardo Costa" initials="RC" lastIdx="17" clrIdx="0">
    <p:extLst>
      <p:ext uri="{19B8F6BF-5375-455C-9EA6-DF929625EA0E}">
        <p15:presenceInfo xmlns:p15="http://schemas.microsoft.com/office/powerpoint/2012/main" userId="S::ricardo.costa@cipp.org.uk::0c00e787-bc33-45f7-ac37-74dd6a6b9cc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500"/>
    <a:srgbClr val="00467A"/>
    <a:srgbClr val="005A9E"/>
    <a:srgbClr val="EAB200"/>
    <a:srgbClr val="0068CD"/>
    <a:srgbClr val="FA6804"/>
    <a:srgbClr val="DE5C04"/>
    <a:srgbClr val="FFC000"/>
    <a:srgbClr val="5E1F8D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09" autoAdjust="0"/>
    <p:restoredTop sz="86871" autoAdjust="0"/>
  </p:normalViewPr>
  <p:slideViewPr>
    <p:cSldViewPr snapToGrid="0">
      <p:cViewPr varScale="1">
        <p:scale>
          <a:sx n="106" d="100"/>
          <a:sy n="106" d="100"/>
        </p:scale>
        <p:origin x="15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3680A4-2B11-410E-A841-87D401038D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723A55-3B3C-48B9-8724-A03D23E16C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84D48-60DE-48B2-AF26-5BB745CB7E52}" type="datetimeFigureOut">
              <a:rPr lang="en-GB" smtClean="0"/>
              <a:t>10/08/2023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063D9E-E7FB-4CB4-A823-09F9387C83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3591A1-CDF9-48AB-A71A-8E43B7140D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5EC35-91D6-4039-BB29-6F5AC134CC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0290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8B9C2C2-6C80-4064-B40F-86553E8FE1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FF1FFA-5A72-4300-8B58-FB84F4881C1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B79E8-90E8-4C37-9BE4-AD5F2D6D311D}" type="datetimeFigureOut">
              <a:rPr lang="en-GB" smtClean="0"/>
              <a:t>10/08/2023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8CA31BC-5EAC-4E00-A2C1-E012382C0F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E636AE2-8584-4BFD-A6C0-F78F5B532A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4DF58A-5351-45B4-A7BC-FD5D9F0C41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AE3A42-EAB8-4293-ADF2-600CF868BB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CF555-2F44-4D3A-8C7C-DFFE18E167AD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8294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596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482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  <a:p>
            <a:r>
              <a:rPr lang="en-GB" dirty="0"/>
              <a:t>Ideally use this version with picture for most impact but if no picture available, delete this slide and use the next slide with text only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69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432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003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148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this slide to list your National Payroll Week activities. If you have nothing planned, this slide can be removed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5CF555-2F44-4D3A-8C7C-DFFE18E167A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450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NOTES: this can vary for in-house and bureau – please remove or amend accordingly.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750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885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4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3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5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www.gov.uk/government/organisations/hm-courts-and-tribunals-service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.png"/><Relationship Id="rId5" Type="http://schemas.openxmlformats.org/officeDocument/2006/relationships/hyperlink" Target="http://www.gov.uk/contact-student-finance-england" TargetMode="External"/><Relationship Id="rId10" Type="http://schemas.openxmlformats.org/officeDocument/2006/relationships/image" Target="../media/image23.png"/><Relationship Id="rId4" Type="http://schemas.openxmlformats.org/officeDocument/2006/relationships/hyperlink" Target="https://www.gov.uk/government/organisations/hm-revenue-customs" TargetMode="External"/><Relationship Id="rId9" Type="http://schemas.openxmlformats.org/officeDocument/2006/relationships/image" Target="../media/image5.png"/></Relationships>
</file>

<file path=ppt/slideLayouts/_rels/slideLayout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4.xml"/><Relationship Id="rId6" Type="http://schemas.openxmlformats.org/officeDocument/2006/relationships/hyperlink" Target="http://www.cipp.org.uk/" TargetMode="External"/><Relationship Id="rId11" Type="http://schemas.openxmlformats.org/officeDocument/2006/relationships/image" Target="../media/image44.png"/><Relationship Id="rId5" Type="http://schemas.openxmlformats.org/officeDocument/2006/relationships/hyperlink" Target="https://www.cipp.org.uk/my-cipp/policy-hub/payroll-need-to-know.html" TargetMode="External"/><Relationship Id="rId10" Type="http://schemas.openxmlformats.org/officeDocument/2006/relationships/image" Target="../media/image43.png"/><Relationship Id="rId4" Type="http://schemas.openxmlformats.org/officeDocument/2006/relationships/hyperlink" Target="mailto:advisory.service@cipp.org.uk" TargetMode="External"/><Relationship Id="rId9" Type="http://schemas.openxmlformats.org/officeDocument/2006/relationships/image" Target="../media/image42.png"/></Relationships>
</file>

<file path=ppt/slideLayouts/_rels/slideLayout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7.jpeg"/><Relationship Id="rId7" Type="http://schemas.openxmlformats.org/officeDocument/2006/relationships/image" Target="../media/image4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8.png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5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www.gov.uk/government/organisations/hm-courts-and-tribunals-service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hyperlink" Target="http://www.gov.uk/contact-student-finance-england" TargetMode="External"/><Relationship Id="rId10" Type="http://schemas.openxmlformats.org/officeDocument/2006/relationships/image" Target="../media/image23.png"/><Relationship Id="rId4" Type="http://schemas.openxmlformats.org/officeDocument/2006/relationships/hyperlink" Target="https://www.gov.uk/government/organisations/hm-revenue-customs" TargetMode="External"/><Relationship Id="rId9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cipp.org.uk/" TargetMode="External"/><Relationship Id="rId11" Type="http://schemas.openxmlformats.org/officeDocument/2006/relationships/image" Target="../media/image44.png"/><Relationship Id="rId5" Type="http://schemas.openxmlformats.org/officeDocument/2006/relationships/hyperlink" Target="https://www.cipp.org.uk/my-cipp/policy-hub/payroll-need-to-know.html" TargetMode="External"/><Relationship Id="rId10" Type="http://schemas.openxmlformats.org/officeDocument/2006/relationships/image" Target="../media/image43.png"/><Relationship Id="rId4" Type="http://schemas.openxmlformats.org/officeDocument/2006/relationships/hyperlink" Target="mailto:advisory.service@cipp.org.uk" TargetMode="External"/><Relationship Id="rId9" Type="http://schemas.openxmlformats.org/officeDocument/2006/relationships/image" Target="../media/image42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7.jpeg"/><Relationship Id="rId7" Type="http://schemas.openxmlformats.org/officeDocument/2006/relationships/image" Target="../media/image4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51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3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5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www.gov.uk/government/organisations/hm-courts-and-tribunals-service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hyperlink" Target="http://www.gov.uk/contact-student-finance-england" TargetMode="External"/><Relationship Id="rId10" Type="http://schemas.openxmlformats.org/officeDocument/2006/relationships/image" Target="../media/image23.png"/><Relationship Id="rId4" Type="http://schemas.openxmlformats.org/officeDocument/2006/relationships/hyperlink" Target="https://www.gov.uk/government/organisations/hm-revenue-customs" TargetMode="External"/><Relationship Id="rId9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2.xml"/><Relationship Id="rId6" Type="http://schemas.openxmlformats.org/officeDocument/2006/relationships/hyperlink" Target="http://www.cipp.org.uk/" TargetMode="External"/><Relationship Id="rId11" Type="http://schemas.openxmlformats.org/officeDocument/2006/relationships/image" Target="../media/image44.png"/><Relationship Id="rId5" Type="http://schemas.openxmlformats.org/officeDocument/2006/relationships/hyperlink" Target="https://www.cipp.org.uk/my-cipp/policy-hub/payroll-need-to-know.html" TargetMode="External"/><Relationship Id="rId10" Type="http://schemas.openxmlformats.org/officeDocument/2006/relationships/image" Target="../media/image43.png"/><Relationship Id="rId4" Type="http://schemas.openxmlformats.org/officeDocument/2006/relationships/hyperlink" Target="mailto:advisory.service@cipp.org.uk" TargetMode="External"/><Relationship Id="rId9" Type="http://schemas.openxmlformats.org/officeDocument/2006/relationships/image" Target="../media/image42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7.jpeg"/><Relationship Id="rId7" Type="http://schemas.openxmlformats.org/officeDocument/2006/relationships/image" Target="../media/image4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8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svg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F28340-56FE-42F7-B7D3-64A9CAB1B8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179890"/>
          </a:xfrm>
          <a:prstGeom prst="rect">
            <a:avLst/>
          </a:prstGeom>
          <a:solidFill>
            <a:srgbClr val="0070C0"/>
          </a:solidFill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1C00436-FF6A-4F49-B61A-E3D79B28BF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96279" y="362119"/>
            <a:ext cx="9384631" cy="4440257"/>
          </a:xfrm>
          <a:custGeom>
            <a:avLst/>
            <a:gdLst>
              <a:gd name="connsiteX0" fmla="*/ 7987900 w 9384631"/>
              <a:gd name="connsiteY0" fmla="*/ 1384858 h 4440257"/>
              <a:gd name="connsiteX1" fmla="*/ 7749502 w 9384631"/>
              <a:gd name="connsiteY1" fmla="*/ 1429583 h 4440257"/>
              <a:gd name="connsiteX2" fmla="*/ 7589634 w 9384631"/>
              <a:gd name="connsiteY2" fmla="*/ 1551988 h 4440257"/>
              <a:gd name="connsiteX3" fmla="*/ 7499885 w 9384631"/>
              <a:gd name="connsiteY3" fmla="*/ 1733240 h 4440257"/>
              <a:gd name="connsiteX4" fmla="*/ 7471838 w 9384631"/>
              <a:gd name="connsiteY4" fmla="*/ 1954509 h 4440257"/>
              <a:gd name="connsiteX5" fmla="*/ 7471838 w 9384631"/>
              <a:gd name="connsiteY5" fmla="*/ 2783092 h 4440257"/>
              <a:gd name="connsiteX6" fmla="*/ 7819619 w 9384631"/>
              <a:gd name="connsiteY6" fmla="*/ 2820754 h 4440257"/>
              <a:gd name="connsiteX7" fmla="*/ 8352509 w 9384631"/>
              <a:gd name="connsiteY7" fmla="*/ 2632441 h 4440257"/>
              <a:gd name="connsiteX8" fmla="*/ 8537617 w 9384631"/>
              <a:gd name="connsiteY8" fmla="*/ 2062790 h 4440257"/>
              <a:gd name="connsiteX9" fmla="*/ 8509569 w 9384631"/>
              <a:gd name="connsiteY9" fmla="*/ 1792089 h 4440257"/>
              <a:gd name="connsiteX10" fmla="*/ 8414211 w 9384631"/>
              <a:gd name="connsiteY10" fmla="*/ 1577880 h 4440257"/>
              <a:gd name="connsiteX11" fmla="*/ 8243125 w 9384631"/>
              <a:gd name="connsiteY11" fmla="*/ 1436645 h 4440257"/>
              <a:gd name="connsiteX12" fmla="*/ 7987900 w 9384631"/>
              <a:gd name="connsiteY12" fmla="*/ 1384858 h 4440257"/>
              <a:gd name="connsiteX13" fmla="*/ 5031297 w 9384631"/>
              <a:gd name="connsiteY13" fmla="*/ 1384858 h 4440257"/>
              <a:gd name="connsiteX14" fmla="*/ 4792899 w 9384631"/>
              <a:gd name="connsiteY14" fmla="*/ 1429583 h 4440257"/>
              <a:gd name="connsiteX15" fmla="*/ 4633032 w 9384631"/>
              <a:gd name="connsiteY15" fmla="*/ 1551988 h 4440257"/>
              <a:gd name="connsiteX16" fmla="*/ 4543282 w 9384631"/>
              <a:gd name="connsiteY16" fmla="*/ 1733240 h 4440257"/>
              <a:gd name="connsiteX17" fmla="*/ 4515235 w 9384631"/>
              <a:gd name="connsiteY17" fmla="*/ 1954509 h 4440257"/>
              <a:gd name="connsiteX18" fmla="*/ 4515235 w 9384631"/>
              <a:gd name="connsiteY18" fmla="*/ 2783092 h 4440257"/>
              <a:gd name="connsiteX19" fmla="*/ 4863016 w 9384631"/>
              <a:gd name="connsiteY19" fmla="*/ 2820754 h 4440257"/>
              <a:gd name="connsiteX20" fmla="*/ 5395906 w 9384631"/>
              <a:gd name="connsiteY20" fmla="*/ 2632441 h 4440257"/>
              <a:gd name="connsiteX21" fmla="*/ 5581014 w 9384631"/>
              <a:gd name="connsiteY21" fmla="*/ 2062790 h 4440257"/>
              <a:gd name="connsiteX22" fmla="*/ 5552968 w 9384631"/>
              <a:gd name="connsiteY22" fmla="*/ 1792089 h 4440257"/>
              <a:gd name="connsiteX23" fmla="*/ 5457609 w 9384631"/>
              <a:gd name="connsiteY23" fmla="*/ 1577880 h 4440257"/>
              <a:gd name="connsiteX24" fmla="*/ 5286522 w 9384631"/>
              <a:gd name="connsiteY24" fmla="*/ 1436645 h 4440257"/>
              <a:gd name="connsiteX25" fmla="*/ 5031297 w 9384631"/>
              <a:gd name="connsiteY25" fmla="*/ 1384858 h 4440257"/>
              <a:gd name="connsiteX26" fmla="*/ 2783850 w 9384631"/>
              <a:gd name="connsiteY26" fmla="*/ 895241 h 4440257"/>
              <a:gd name="connsiteX27" fmla="*/ 3163500 w 9384631"/>
              <a:gd name="connsiteY27" fmla="*/ 895241 h 4440257"/>
              <a:gd name="connsiteX28" fmla="*/ 3349358 w 9384631"/>
              <a:gd name="connsiteY28" fmla="*/ 1081098 h 4440257"/>
              <a:gd name="connsiteX29" fmla="*/ 3349358 w 9384631"/>
              <a:gd name="connsiteY29" fmla="*/ 3171592 h 4440257"/>
              <a:gd name="connsiteX30" fmla="*/ 3163500 w 9384631"/>
              <a:gd name="connsiteY30" fmla="*/ 3357449 h 4440257"/>
              <a:gd name="connsiteX31" fmla="*/ 2783850 w 9384631"/>
              <a:gd name="connsiteY31" fmla="*/ 3357449 h 4440257"/>
              <a:gd name="connsiteX32" fmla="*/ 2597993 w 9384631"/>
              <a:gd name="connsiteY32" fmla="*/ 3171592 h 4440257"/>
              <a:gd name="connsiteX33" fmla="*/ 2597993 w 9384631"/>
              <a:gd name="connsiteY33" fmla="*/ 1081098 h 4440257"/>
              <a:gd name="connsiteX34" fmla="*/ 2783850 w 9384631"/>
              <a:gd name="connsiteY34" fmla="*/ 895241 h 4440257"/>
              <a:gd name="connsiteX35" fmla="*/ 8234711 w 9384631"/>
              <a:gd name="connsiteY35" fmla="*/ 810500 h 4440257"/>
              <a:gd name="connsiteX36" fmla="*/ 8686264 w 9384631"/>
              <a:gd name="connsiteY36" fmla="*/ 885825 h 4440257"/>
              <a:gd name="connsiteX37" fmla="*/ 9053679 w 9384631"/>
              <a:gd name="connsiteY37" fmla="*/ 1114158 h 4440257"/>
              <a:gd name="connsiteX38" fmla="*/ 9297686 w 9384631"/>
              <a:gd name="connsiteY38" fmla="*/ 1497847 h 4440257"/>
              <a:gd name="connsiteX39" fmla="*/ 9384631 w 9384631"/>
              <a:gd name="connsiteY39" fmla="*/ 2043959 h 4440257"/>
              <a:gd name="connsiteX40" fmla="*/ 9377970 w 9384631"/>
              <a:gd name="connsiteY40" fmla="*/ 2192992 h 4440257"/>
              <a:gd name="connsiteX41" fmla="*/ 9372525 w 9384631"/>
              <a:gd name="connsiteY41" fmla="*/ 2231433 h 4440257"/>
              <a:gd name="connsiteX42" fmla="*/ 8308503 w 9384631"/>
              <a:gd name="connsiteY42" fmla="*/ 3308787 h 4440257"/>
              <a:gd name="connsiteX43" fmla="*/ 8164594 w 9384631"/>
              <a:gd name="connsiteY43" fmla="*/ 3334499 h 4440257"/>
              <a:gd name="connsiteX44" fmla="*/ 7814009 w 9384631"/>
              <a:gd name="connsiteY44" fmla="*/ 3357450 h 4440257"/>
              <a:gd name="connsiteX45" fmla="*/ 7626095 w 9384631"/>
              <a:gd name="connsiteY45" fmla="*/ 3350389 h 4440257"/>
              <a:gd name="connsiteX46" fmla="*/ 7471838 w 9384631"/>
              <a:gd name="connsiteY46" fmla="*/ 3333911 h 4440257"/>
              <a:gd name="connsiteX47" fmla="*/ 7471838 w 9384631"/>
              <a:gd name="connsiteY47" fmla="*/ 4416718 h 4440257"/>
              <a:gd name="connsiteX48" fmla="*/ 7267095 w 9384631"/>
              <a:gd name="connsiteY48" fmla="*/ 4435550 h 4440257"/>
              <a:gd name="connsiteX49" fmla="*/ 7073573 w 9384631"/>
              <a:gd name="connsiteY49" fmla="*/ 4440257 h 4440257"/>
              <a:gd name="connsiteX50" fmla="*/ 6880050 w 9384631"/>
              <a:gd name="connsiteY50" fmla="*/ 4435550 h 4440257"/>
              <a:gd name="connsiteX51" fmla="*/ 6675309 w 9384631"/>
              <a:gd name="connsiteY51" fmla="*/ 4416718 h 4440257"/>
              <a:gd name="connsiteX52" fmla="*/ 6675309 w 9384631"/>
              <a:gd name="connsiteY52" fmla="*/ 862287 h 4440257"/>
              <a:gd name="connsiteX53" fmla="*/ 6829567 w 9384631"/>
              <a:gd name="connsiteY53" fmla="*/ 843454 h 4440257"/>
              <a:gd name="connsiteX54" fmla="*/ 7000651 w 9384631"/>
              <a:gd name="connsiteY54" fmla="*/ 838748 h 4440257"/>
              <a:gd name="connsiteX55" fmla="*/ 7320386 w 9384631"/>
              <a:gd name="connsiteY55" fmla="*/ 866994 h 4440257"/>
              <a:gd name="connsiteX56" fmla="*/ 7351237 w 9384631"/>
              <a:gd name="connsiteY56" fmla="*/ 935259 h 4440257"/>
              <a:gd name="connsiteX57" fmla="*/ 7379284 w 9384631"/>
              <a:gd name="connsiteY57" fmla="*/ 1031769 h 4440257"/>
              <a:gd name="connsiteX58" fmla="*/ 7401721 w 9384631"/>
              <a:gd name="connsiteY58" fmla="*/ 1132989 h 4440257"/>
              <a:gd name="connsiteX59" fmla="*/ 7415744 w 9384631"/>
              <a:gd name="connsiteY59" fmla="*/ 1215376 h 4440257"/>
              <a:gd name="connsiteX60" fmla="*/ 7539151 w 9384631"/>
              <a:gd name="connsiteY60" fmla="*/ 1067079 h 4440257"/>
              <a:gd name="connsiteX61" fmla="*/ 7715845 w 9384631"/>
              <a:gd name="connsiteY61" fmla="*/ 937613 h 4440257"/>
              <a:gd name="connsiteX62" fmla="*/ 7948634 w 9384631"/>
              <a:gd name="connsiteY62" fmla="*/ 845809 h 4440257"/>
              <a:gd name="connsiteX63" fmla="*/ 8234711 w 9384631"/>
              <a:gd name="connsiteY63" fmla="*/ 810500 h 4440257"/>
              <a:gd name="connsiteX64" fmla="*/ 5278109 w 9384631"/>
              <a:gd name="connsiteY64" fmla="*/ 810500 h 4440257"/>
              <a:gd name="connsiteX65" fmla="*/ 5729662 w 9384631"/>
              <a:gd name="connsiteY65" fmla="*/ 885825 h 4440257"/>
              <a:gd name="connsiteX66" fmla="*/ 6097076 w 9384631"/>
              <a:gd name="connsiteY66" fmla="*/ 1114158 h 4440257"/>
              <a:gd name="connsiteX67" fmla="*/ 6341084 w 9384631"/>
              <a:gd name="connsiteY67" fmla="*/ 1497847 h 4440257"/>
              <a:gd name="connsiteX68" fmla="*/ 6428028 w 9384631"/>
              <a:gd name="connsiteY68" fmla="*/ 2043959 h 4440257"/>
              <a:gd name="connsiteX69" fmla="*/ 6321451 w 9384631"/>
              <a:gd name="connsiteY69" fmla="*/ 2592424 h 4440257"/>
              <a:gd name="connsiteX70" fmla="*/ 6012935 w 9384631"/>
              <a:gd name="connsiteY70" fmla="*/ 3004362 h 4440257"/>
              <a:gd name="connsiteX71" fmla="*/ 5519311 w 9384631"/>
              <a:gd name="connsiteY71" fmla="*/ 3265647 h 4440257"/>
              <a:gd name="connsiteX72" fmla="*/ 4857406 w 9384631"/>
              <a:gd name="connsiteY72" fmla="*/ 3357450 h 4440257"/>
              <a:gd name="connsiteX73" fmla="*/ 4669493 w 9384631"/>
              <a:gd name="connsiteY73" fmla="*/ 3350389 h 4440257"/>
              <a:gd name="connsiteX74" fmla="*/ 4515235 w 9384631"/>
              <a:gd name="connsiteY74" fmla="*/ 3333911 h 4440257"/>
              <a:gd name="connsiteX75" fmla="*/ 4515235 w 9384631"/>
              <a:gd name="connsiteY75" fmla="*/ 4416718 h 4440257"/>
              <a:gd name="connsiteX76" fmla="*/ 4310494 w 9384631"/>
              <a:gd name="connsiteY76" fmla="*/ 4435550 h 4440257"/>
              <a:gd name="connsiteX77" fmla="*/ 4116969 w 9384631"/>
              <a:gd name="connsiteY77" fmla="*/ 4440257 h 4440257"/>
              <a:gd name="connsiteX78" fmla="*/ 3923447 w 9384631"/>
              <a:gd name="connsiteY78" fmla="*/ 4435550 h 4440257"/>
              <a:gd name="connsiteX79" fmla="*/ 3718706 w 9384631"/>
              <a:gd name="connsiteY79" fmla="*/ 4416718 h 4440257"/>
              <a:gd name="connsiteX80" fmla="*/ 3718706 w 9384631"/>
              <a:gd name="connsiteY80" fmla="*/ 862287 h 4440257"/>
              <a:gd name="connsiteX81" fmla="*/ 3872964 w 9384631"/>
              <a:gd name="connsiteY81" fmla="*/ 843455 h 4440257"/>
              <a:gd name="connsiteX82" fmla="*/ 4044048 w 9384631"/>
              <a:gd name="connsiteY82" fmla="*/ 838748 h 4440257"/>
              <a:gd name="connsiteX83" fmla="*/ 4363783 w 9384631"/>
              <a:gd name="connsiteY83" fmla="*/ 866994 h 4440257"/>
              <a:gd name="connsiteX84" fmla="*/ 4394634 w 9384631"/>
              <a:gd name="connsiteY84" fmla="*/ 935259 h 4440257"/>
              <a:gd name="connsiteX85" fmla="*/ 4422681 w 9384631"/>
              <a:gd name="connsiteY85" fmla="*/ 1031769 h 4440257"/>
              <a:gd name="connsiteX86" fmla="*/ 4445118 w 9384631"/>
              <a:gd name="connsiteY86" fmla="*/ 1132989 h 4440257"/>
              <a:gd name="connsiteX87" fmla="*/ 4459141 w 9384631"/>
              <a:gd name="connsiteY87" fmla="*/ 1215376 h 4440257"/>
              <a:gd name="connsiteX88" fmla="*/ 4582548 w 9384631"/>
              <a:gd name="connsiteY88" fmla="*/ 1067079 h 4440257"/>
              <a:gd name="connsiteX89" fmla="*/ 4759243 w 9384631"/>
              <a:gd name="connsiteY89" fmla="*/ 937613 h 4440257"/>
              <a:gd name="connsiteX90" fmla="*/ 4992031 w 9384631"/>
              <a:gd name="connsiteY90" fmla="*/ 845809 h 4440257"/>
              <a:gd name="connsiteX91" fmla="*/ 5278109 w 9384631"/>
              <a:gd name="connsiteY91" fmla="*/ 810500 h 4440257"/>
              <a:gd name="connsiteX92" fmla="*/ 1402341 w 9384631"/>
              <a:gd name="connsiteY92" fmla="*/ 810500 h 4440257"/>
              <a:gd name="connsiteX93" fmla="*/ 1629520 w 9384631"/>
              <a:gd name="connsiteY93" fmla="*/ 815208 h 4440257"/>
              <a:gd name="connsiteX94" fmla="*/ 1828653 w 9384631"/>
              <a:gd name="connsiteY94" fmla="*/ 834040 h 4440257"/>
              <a:gd name="connsiteX95" fmla="*/ 2019372 w 9384631"/>
              <a:gd name="connsiteY95" fmla="*/ 871702 h 4440257"/>
              <a:gd name="connsiteX96" fmla="*/ 2232527 w 9384631"/>
              <a:gd name="connsiteY96" fmla="*/ 932904 h 4440257"/>
              <a:gd name="connsiteX97" fmla="*/ 2198871 w 9384631"/>
              <a:gd name="connsiteY97" fmla="*/ 1175359 h 4440257"/>
              <a:gd name="connsiteX98" fmla="*/ 2092293 w 9384631"/>
              <a:gd name="connsiteY98" fmla="*/ 1431937 h 4440257"/>
              <a:gd name="connsiteX99" fmla="*/ 1797801 w 9384631"/>
              <a:gd name="connsiteY99" fmla="*/ 1368381 h 4440257"/>
              <a:gd name="connsiteX100" fmla="*/ 1508920 w 9384631"/>
              <a:gd name="connsiteY100" fmla="*/ 1351904 h 4440257"/>
              <a:gd name="connsiteX101" fmla="*/ 984443 w 9384631"/>
              <a:gd name="connsiteY101" fmla="*/ 1542572 h 4440257"/>
              <a:gd name="connsiteX102" fmla="*/ 807748 w 9384631"/>
              <a:gd name="connsiteY102" fmla="*/ 2086329 h 4440257"/>
              <a:gd name="connsiteX103" fmla="*/ 998467 w 9384631"/>
              <a:gd name="connsiteY103" fmla="*/ 2641856 h 4440257"/>
              <a:gd name="connsiteX104" fmla="*/ 1514528 w 9384631"/>
              <a:gd name="connsiteY104" fmla="*/ 2816047 h 4440257"/>
              <a:gd name="connsiteX105" fmla="*/ 1668787 w 9384631"/>
              <a:gd name="connsiteY105" fmla="*/ 2813693 h 4440257"/>
              <a:gd name="connsiteX106" fmla="*/ 1806216 w 9384631"/>
              <a:gd name="connsiteY106" fmla="*/ 2801922 h 4440257"/>
              <a:gd name="connsiteX107" fmla="*/ 1943644 w 9384631"/>
              <a:gd name="connsiteY107" fmla="*/ 2773676 h 4440257"/>
              <a:gd name="connsiteX108" fmla="*/ 2109121 w 9384631"/>
              <a:gd name="connsiteY108" fmla="*/ 2726598 h 4440257"/>
              <a:gd name="connsiteX109" fmla="*/ 2221309 w 9384631"/>
              <a:gd name="connsiteY109" fmla="*/ 2945513 h 4440257"/>
              <a:gd name="connsiteX110" fmla="*/ 2266183 w 9384631"/>
              <a:gd name="connsiteY110" fmla="*/ 3239754 h 4440257"/>
              <a:gd name="connsiteX111" fmla="*/ 1845482 w 9384631"/>
              <a:gd name="connsiteY111" fmla="*/ 3336265 h 4440257"/>
              <a:gd name="connsiteX112" fmla="*/ 1435998 w 9384631"/>
              <a:gd name="connsiteY112" fmla="*/ 3357450 h 4440257"/>
              <a:gd name="connsiteX113" fmla="*/ 802140 w 9384631"/>
              <a:gd name="connsiteY113" fmla="*/ 3260938 h 4440257"/>
              <a:gd name="connsiteX114" fmla="*/ 356195 w 9384631"/>
              <a:gd name="connsiteY114" fmla="*/ 2994945 h 4440257"/>
              <a:gd name="connsiteX115" fmla="*/ 89751 w 9384631"/>
              <a:gd name="connsiteY115" fmla="*/ 2592424 h 4440257"/>
              <a:gd name="connsiteX116" fmla="*/ 0 w 9384631"/>
              <a:gd name="connsiteY116" fmla="*/ 2086329 h 4440257"/>
              <a:gd name="connsiteX117" fmla="*/ 14995 w 9384631"/>
              <a:gd name="connsiteY117" fmla="*/ 1907705 h 4440257"/>
              <a:gd name="connsiteX118" fmla="*/ 1073851 w 9384631"/>
              <a:gd name="connsiteY118" fmla="*/ 835582 h 4440257"/>
              <a:gd name="connsiteX119" fmla="*/ 1075596 w 9384631"/>
              <a:gd name="connsiteY119" fmla="*/ 835216 h 4440257"/>
              <a:gd name="connsiteX120" fmla="*/ 1402341 w 9384631"/>
              <a:gd name="connsiteY120" fmla="*/ 810500 h 4440257"/>
              <a:gd name="connsiteX121" fmla="*/ 2858000 w 9384631"/>
              <a:gd name="connsiteY121" fmla="*/ 0 h 4440257"/>
              <a:gd name="connsiteX122" fmla="*/ 3098361 w 9384631"/>
              <a:gd name="connsiteY122" fmla="*/ 0 h 4440257"/>
              <a:gd name="connsiteX123" fmla="*/ 3382046 w 9384631"/>
              <a:gd name="connsiteY123" fmla="*/ 283685 h 4440257"/>
              <a:gd name="connsiteX124" fmla="*/ 3382046 w 9384631"/>
              <a:gd name="connsiteY124" fmla="*/ 457337 h 4440257"/>
              <a:gd name="connsiteX125" fmla="*/ 3098361 w 9384631"/>
              <a:gd name="connsiteY125" fmla="*/ 741022 h 4440257"/>
              <a:gd name="connsiteX126" fmla="*/ 2858000 w 9384631"/>
              <a:gd name="connsiteY126" fmla="*/ 741022 h 4440257"/>
              <a:gd name="connsiteX127" fmla="*/ 2574315 w 9384631"/>
              <a:gd name="connsiteY127" fmla="*/ 457337 h 4440257"/>
              <a:gd name="connsiteX128" fmla="*/ 2574315 w 9384631"/>
              <a:gd name="connsiteY128" fmla="*/ 283685 h 4440257"/>
              <a:gd name="connsiteX129" fmla="*/ 2858000 w 9384631"/>
              <a:gd name="connsiteY129" fmla="*/ 0 h 444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384631" h="4440257">
                <a:moveTo>
                  <a:pt x="7987900" y="1384858"/>
                </a:moveTo>
                <a:cubicBezTo>
                  <a:pt x="7894411" y="1384858"/>
                  <a:pt x="7814944" y="1399767"/>
                  <a:pt x="7749502" y="1429583"/>
                </a:cubicBezTo>
                <a:cubicBezTo>
                  <a:pt x="7684059" y="1459400"/>
                  <a:pt x="7630770" y="1500202"/>
                  <a:pt x="7589634" y="1551988"/>
                </a:cubicBezTo>
                <a:cubicBezTo>
                  <a:pt x="7548499" y="1603774"/>
                  <a:pt x="7518583" y="1664191"/>
                  <a:pt x="7499885" y="1733240"/>
                </a:cubicBezTo>
                <a:cubicBezTo>
                  <a:pt x="7481187" y="1802289"/>
                  <a:pt x="7471838" y="1876045"/>
                  <a:pt x="7471838" y="1954509"/>
                </a:cubicBezTo>
                <a:lnTo>
                  <a:pt x="7471838" y="2783092"/>
                </a:lnTo>
                <a:cubicBezTo>
                  <a:pt x="7572807" y="2808200"/>
                  <a:pt x="7688733" y="2820754"/>
                  <a:pt x="7819619" y="2820754"/>
                </a:cubicBezTo>
                <a:cubicBezTo>
                  <a:pt x="8051471" y="2820754"/>
                  <a:pt x="8229101" y="2757983"/>
                  <a:pt x="8352509" y="2632441"/>
                </a:cubicBezTo>
                <a:cubicBezTo>
                  <a:pt x="8475913" y="2506898"/>
                  <a:pt x="8537617" y="2317015"/>
                  <a:pt x="8537617" y="2062790"/>
                </a:cubicBezTo>
                <a:cubicBezTo>
                  <a:pt x="8537617" y="1965494"/>
                  <a:pt x="8528268" y="1875261"/>
                  <a:pt x="8509569" y="1792089"/>
                </a:cubicBezTo>
                <a:cubicBezTo>
                  <a:pt x="8490872" y="1708916"/>
                  <a:pt x="8459086" y="1637514"/>
                  <a:pt x="8414211" y="1577880"/>
                </a:cubicBezTo>
                <a:cubicBezTo>
                  <a:pt x="8369335" y="1518249"/>
                  <a:pt x="8312307" y="1471170"/>
                  <a:pt x="8243125" y="1436645"/>
                </a:cubicBezTo>
                <a:cubicBezTo>
                  <a:pt x="8173943" y="1402120"/>
                  <a:pt x="8088868" y="1384858"/>
                  <a:pt x="7987900" y="1384858"/>
                </a:cubicBezTo>
                <a:close/>
                <a:moveTo>
                  <a:pt x="5031297" y="1384858"/>
                </a:moveTo>
                <a:cubicBezTo>
                  <a:pt x="4937808" y="1384858"/>
                  <a:pt x="4858341" y="1399767"/>
                  <a:pt x="4792899" y="1429583"/>
                </a:cubicBezTo>
                <a:cubicBezTo>
                  <a:pt x="4727456" y="1459400"/>
                  <a:pt x="4674167" y="1500202"/>
                  <a:pt x="4633032" y="1551988"/>
                </a:cubicBezTo>
                <a:cubicBezTo>
                  <a:pt x="4591897" y="1603774"/>
                  <a:pt x="4561980" y="1664191"/>
                  <a:pt x="4543282" y="1733240"/>
                </a:cubicBezTo>
                <a:cubicBezTo>
                  <a:pt x="4524584" y="1802289"/>
                  <a:pt x="4515235" y="1876045"/>
                  <a:pt x="4515235" y="1954509"/>
                </a:cubicBezTo>
                <a:lnTo>
                  <a:pt x="4515235" y="2783092"/>
                </a:lnTo>
                <a:cubicBezTo>
                  <a:pt x="4616204" y="2808200"/>
                  <a:pt x="4732131" y="2820754"/>
                  <a:pt x="4863016" y="2820754"/>
                </a:cubicBezTo>
                <a:cubicBezTo>
                  <a:pt x="5094870" y="2820754"/>
                  <a:pt x="5272499" y="2757983"/>
                  <a:pt x="5395906" y="2632441"/>
                </a:cubicBezTo>
                <a:cubicBezTo>
                  <a:pt x="5519311" y="2506898"/>
                  <a:pt x="5581014" y="2317015"/>
                  <a:pt x="5581014" y="2062790"/>
                </a:cubicBezTo>
                <a:cubicBezTo>
                  <a:pt x="5581014" y="1965494"/>
                  <a:pt x="5571665" y="1875261"/>
                  <a:pt x="5552968" y="1792089"/>
                </a:cubicBezTo>
                <a:cubicBezTo>
                  <a:pt x="5534270" y="1708916"/>
                  <a:pt x="5502483" y="1637514"/>
                  <a:pt x="5457609" y="1577880"/>
                </a:cubicBezTo>
                <a:cubicBezTo>
                  <a:pt x="5412734" y="1518249"/>
                  <a:pt x="5355704" y="1471170"/>
                  <a:pt x="5286522" y="1436645"/>
                </a:cubicBezTo>
                <a:cubicBezTo>
                  <a:pt x="5217341" y="1402120"/>
                  <a:pt x="5132265" y="1384858"/>
                  <a:pt x="5031297" y="1384858"/>
                </a:cubicBezTo>
                <a:close/>
                <a:moveTo>
                  <a:pt x="2783850" y="895241"/>
                </a:moveTo>
                <a:lnTo>
                  <a:pt x="3163500" y="895241"/>
                </a:lnTo>
                <a:cubicBezTo>
                  <a:pt x="3266146" y="895241"/>
                  <a:pt x="3349358" y="978452"/>
                  <a:pt x="3349358" y="1081098"/>
                </a:cubicBezTo>
                <a:lnTo>
                  <a:pt x="3349358" y="3171592"/>
                </a:lnTo>
                <a:cubicBezTo>
                  <a:pt x="3349358" y="3274237"/>
                  <a:pt x="3266146" y="3357449"/>
                  <a:pt x="3163500" y="3357449"/>
                </a:cubicBezTo>
                <a:lnTo>
                  <a:pt x="2783850" y="3357449"/>
                </a:lnTo>
                <a:cubicBezTo>
                  <a:pt x="2681205" y="3357449"/>
                  <a:pt x="2597993" y="3274237"/>
                  <a:pt x="2597993" y="3171592"/>
                </a:cubicBezTo>
                <a:lnTo>
                  <a:pt x="2597993" y="1081098"/>
                </a:lnTo>
                <a:cubicBezTo>
                  <a:pt x="2597993" y="978452"/>
                  <a:pt x="2681205" y="895241"/>
                  <a:pt x="2783850" y="895241"/>
                </a:cubicBezTo>
                <a:close/>
                <a:moveTo>
                  <a:pt x="8234711" y="810500"/>
                </a:moveTo>
                <a:cubicBezTo>
                  <a:pt x="8395514" y="810500"/>
                  <a:pt x="8546031" y="835608"/>
                  <a:pt x="8686264" y="885825"/>
                </a:cubicBezTo>
                <a:cubicBezTo>
                  <a:pt x="8826498" y="936043"/>
                  <a:pt x="8948970" y="1012154"/>
                  <a:pt x="9053679" y="1114158"/>
                </a:cubicBezTo>
                <a:cubicBezTo>
                  <a:pt x="9158386" y="1216161"/>
                  <a:pt x="9239723" y="1344057"/>
                  <a:pt x="9297686" y="1497847"/>
                </a:cubicBezTo>
                <a:cubicBezTo>
                  <a:pt x="9355649" y="1651636"/>
                  <a:pt x="9384631" y="1833674"/>
                  <a:pt x="9384631" y="2043959"/>
                </a:cubicBezTo>
                <a:cubicBezTo>
                  <a:pt x="9384631" y="2094961"/>
                  <a:pt x="9382411" y="2144639"/>
                  <a:pt x="9377970" y="2192992"/>
                </a:cubicBezTo>
                <a:lnTo>
                  <a:pt x="9372525" y="2231433"/>
                </a:lnTo>
                <a:lnTo>
                  <a:pt x="8308503" y="3308787"/>
                </a:lnTo>
                <a:lnTo>
                  <a:pt x="8164594" y="3334499"/>
                </a:lnTo>
                <a:cubicBezTo>
                  <a:pt x="8054276" y="3349800"/>
                  <a:pt x="7937415" y="3357450"/>
                  <a:pt x="7814009" y="3357450"/>
                </a:cubicBezTo>
                <a:cubicBezTo>
                  <a:pt x="7750437" y="3357450"/>
                  <a:pt x="7687798" y="3355096"/>
                  <a:pt x="7626095" y="3350389"/>
                </a:cubicBezTo>
                <a:cubicBezTo>
                  <a:pt x="7564393" y="3345681"/>
                  <a:pt x="7512973" y="3340188"/>
                  <a:pt x="7471838" y="3333911"/>
                </a:cubicBezTo>
                <a:lnTo>
                  <a:pt x="7471838" y="4416718"/>
                </a:lnTo>
                <a:cubicBezTo>
                  <a:pt x="7400785" y="4426133"/>
                  <a:pt x="7332539" y="4432411"/>
                  <a:pt x="7267095" y="4435550"/>
                </a:cubicBezTo>
                <a:cubicBezTo>
                  <a:pt x="7201653" y="4438688"/>
                  <a:pt x="7137146" y="4440257"/>
                  <a:pt x="7073573" y="4440257"/>
                </a:cubicBezTo>
                <a:cubicBezTo>
                  <a:pt x="7010000" y="4440257"/>
                  <a:pt x="6945493" y="4438688"/>
                  <a:pt x="6880050" y="4435550"/>
                </a:cubicBezTo>
                <a:cubicBezTo>
                  <a:pt x="6814608" y="4432411"/>
                  <a:pt x="6746361" y="4426133"/>
                  <a:pt x="6675309" y="4416718"/>
                </a:cubicBezTo>
                <a:lnTo>
                  <a:pt x="6675309" y="862287"/>
                </a:lnTo>
                <a:cubicBezTo>
                  <a:pt x="6727662" y="852870"/>
                  <a:pt x="6779082" y="846594"/>
                  <a:pt x="6829567" y="843454"/>
                </a:cubicBezTo>
                <a:cubicBezTo>
                  <a:pt x="6880050" y="840316"/>
                  <a:pt x="6937079" y="838748"/>
                  <a:pt x="7000651" y="838748"/>
                </a:cubicBezTo>
                <a:cubicBezTo>
                  <a:pt x="7105360" y="838748"/>
                  <a:pt x="7211937" y="848163"/>
                  <a:pt x="7320386" y="866994"/>
                </a:cubicBezTo>
                <a:cubicBezTo>
                  <a:pt x="7331603" y="882687"/>
                  <a:pt x="7341887" y="905442"/>
                  <a:pt x="7351237" y="935259"/>
                </a:cubicBezTo>
                <a:cubicBezTo>
                  <a:pt x="7360585" y="965075"/>
                  <a:pt x="7369934" y="997245"/>
                  <a:pt x="7379284" y="1031769"/>
                </a:cubicBezTo>
                <a:cubicBezTo>
                  <a:pt x="7388633" y="1066294"/>
                  <a:pt x="7396111" y="1100033"/>
                  <a:pt x="7401721" y="1132989"/>
                </a:cubicBezTo>
                <a:cubicBezTo>
                  <a:pt x="7407331" y="1165943"/>
                  <a:pt x="7412005" y="1193405"/>
                  <a:pt x="7415744" y="1215376"/>
                </a:cubicBezTo>
                <a:cubicBezTo>
                  <a:pt x="7449401" y="1165159"/>
                  <a:pt x="7490536" y="1115726"/>
                  <a:pt x="7539151" y="1067079"/>
                </a:cubicBezTo>
                <a:cubicBezTo>
                  <a:pt x="7587765" y="1018431"/>
                  <a:pt x="7646663" y="975276"/>
                  <a:pt x="7715845" y="937613"/>
                </a:cubicBezTo>
                <a:cubicBezTo>
                  <a:pt x="7785027" y="899949"/>
                  <a:pt x="7862623" y="869348"/>
                  <a:pt x="7948634" y="845809"/>
                </a:cubicBezTo>
                <a:cubicBezTo>
                  <a:pt x="8034644" y="822270"/>
                  <a:pt x="8130003" y="810500"/>
                  <a:pt x="8234711" y="810500"/>
                </a:cubicBezTo>
                <a:close/>
                <a:moveTo>
                  <a:pt x="5278109" y="810500"/>
                </a:moveTo>
                <a:cubicBezTo>
                  <a:pt x="5438911" y="810500"/>
                  <a:pt x="5589428" y="835608"/>
                  <a:pt x="5729662" y="885825"/>
                </a:cubicBezTo>
                <a:cubicBezTo>
                  <a:pt x="5869897" y="936043"/>
                  <a:pt x="5992368" y="1012154"/>
                  <a:pt x="6097076" y="1114158"/>
                </a:cubicBezTo>
                <a:cubicBezTo>
                  <a:pt x="6201784" y="1216161"/>
                  <a:pt x="6283120" y="1344057"/>
                  <a:pt x="6341084" y="1497847"/>
                </a:cubicBezTo>
                <a:cubicBezTo>
                  <a:pt x="6399046" y="1651636"/>
                  <a:pt x="6428028" y="1833674"/>
                  <a:pt x="6428028" y="2043959"/>
                </a:cubicBezTo>
                <a:cubicBezTo>
                  <a:pt x="6428028" y="2247966"/>
                  <a:pt x="6392502" y="2430788"/>
                  <a:pt x="6321451" y="2592424"/>
                </a:cubicBezTo>
                <a:cubicBezTo>
                  <a:pt x="6250399" y="2754060"/>
                  <a:pt x="6147561" y="2891373"/>
                  <a:pt x="6012935" y="3004362"/>
                </a:cubicBezTo>
                <a:cubicBezTo>
                  <a:pt x="5878311" y="3117349"/>
                  <a:pt x="5713770" y="3204445"/>
                  <a:pt x="5519311" y="3265647"/>
                </a:cubicBezTo>
                <a:cubicBezTo>
                  <a:pt x="5324854" y="3326849"/>
                  <a:pt x="5104218" y="3357450"/>
                  <a:pt x="4857406" y="3357450"/>
                </a:cubicBezTo>
                <a:cubicBezTo>
                  <a:pt x="4793835" y="3357450"/>
                  <a:pt x="4731195" y="3355096"/>
                  <a:pt x="4669493" y="3350389"/>
                </a:cubicBezTo>
                <a:cubicBezTo>
                  <a:pt x="4607790" y="3345681"/>
                  <a:pt x="4556370" y="3340188"/>
                  <a:pt x="4515235" y="3333911"/>
                </a:cubicBezTo>
                <a:lnTo>
                  <a:pt x="4515235" y="4416718"/>
                </a:lnTo>
                <a:cubicBezTo>
                  <a:pt x="4444183" y="4426133"/>
                  <a:pt x="4375936" y="4432411"/>
                  <a:pt x="4310494" y="4435550"/>
                </a:cubicBezTo>
                <a:cubicBezTo>
                  <a:pt x="4245051" y="4438688"/>
                  <a:pt x="4180543" y="4440257"/>
                  <a:pt x="4116969" y="4440257"/>
                </a:cubicBezTo>
                <a:cubicBezTo>
                  <a:pt x="4053398" y="4440257"/>
                  <a:pt x="3988890" y="4438688"/>
                  <a:pt x="3923447" y="4435550"/>
                </a:cubicBezTo>
                <a:cubicBezTo>
                  <a:pt x="3858006" y="4432411"/>
                  <a:pt x="3789757" y="4426133"/>
                  <a:pt x="3718706" y="4416718"/>
                </a:cubicBezTo>
                <a:lnTo>
                  <a:pt x="3718706" y="862287"/>
                </a:lnTo>
                <a:cubicBezTo>
                  <a:pt x="3771060" y="852870"/>
                  <a:pt x="3822478" y="846594"/>
                  <a:pt x="3872964" y="843455"/>
                </a:cubicBezTo>
                <a:cubicBezTo>
                  <a:pt x="3923447" y="840316"/>
                  <a:pt x="3980477" y="838748"/>
                  <a:pt x="4044048" y="838748"/>
                </a:cubicBezTo>
                <a:cubicBezTo>
                  <a:pt x="4148757" y="838748"/>
                  <a:pt x="4255335" y="848163"/>
                  <a:pt x="4363783" y="866994"/>
                </a:cubicBezTo>
                <a:cubicBezTo>
                  <a:pt x="4375001" y="882687"/>
                  <a:pt x="4385285" y="905442"/>
                  <a:pt x="4394634" y="935259"/>
                </a:cubicBezTo>
                <a:cubicBezTo>
                  <a:pt x="4403984" y="965075"/>
                  <a:pt x="4413332" y="997245"/>
                  <a:pt x="4422681" y="1031769"/>
                </a:cubicBezTo>
                <a:cubicBezTo>
                  <a:pt x="4432030" y="1066294"/>
                  <a:pt x="4439508" y="1100033"/>
                  <a:pt x="4445118" y="1132989"/>
                </a:cubicBezTo>
                <a:cubicBezTo>
                  <a:pt x="4450728" y="1165943"/>
                  <a:pt x="4455402" y="1193405"/>
                  <a:pt x="4459141" y="1215376"/>
                </a:cubicBezTo>
                <a:cubicBezTo>
                  <a:pt x="4492798" y="1165159"/>
                  <a:pt x="4533933" y="1115726"/>
                  <a:pt x="4582548" y="1067079"/>
                </a:cubicBezTo>
                <a:cubicBezTo>
                  <a:pt x="4631162" y="1018431"/>
                  <a:pt x="4690061" y="975276"/>
                  <a:pt x="4759243" y="937613"/>
                </a:cubicBezTo>
                <a:cubicBezTo>
                  <a:pt x="4828424" y="899949"/>
                  <a:pt x="4906022" y="869348"/>
                  <a:pt x="4992031" y="845809"/>
                </a:cubicBezTo>
                <a:cubicBezTo>
                  <a:pt x="5078041" y="822270"/>
                  <a:pt x="5173401" y="810500"/>
                  <a:pt x="5278109" y="810500"/>
                </a:cubicBezTo>
                <a:close/>
                <a:moveTo>
                  <a:pt x="1402341" y="810500"/>
                </a:moveTo>
                <a:cubicBezTo>
                  <a:pt x="1484612" y="810500"/>
                  <a:pt x="1560338" y="812069"/>
                  <a:pt x="1629520" y="815208"/>
                </a:cubicBezTo>
                <a:cubicBezTo>
                  <a:pt x="1698704" y="818347"/>
                  <a:pt x="1765080" y="824623"/>
                  <a:pt x="1828653" y="834040"/>
                </a:cubicBezTo>
                <a:cubicBezTo>
                  <a:pt x="1892226" y="843455"/>
                  <a:pt x="1955799" y="856010"/>
                  <a:pt x="2019372" y="871702"/>
                </a:cubicBezTo>
                <a:cubicBezTo>
                  <a:pt x="2082943" y="887395"/>
                  <a:pt x="2153996" y="907796"/>
                  <a:pt x="2232527" y="932904"/>
                </a:cubicBezTo>
                <a:cubicBezTo>
                  <a:pt x="2232527" y="1005091"/>
                  <a:pt x="2221309" y="1085910"/>
                  <a:pt x="2198871" y="1175359"/>
                </a:cubicBezTo>
                <a:cubicBezTo>
                  <a:pt x="2176433" y="1264808"/>
                  <a:pt x="2140908" y="1350334"/>
                  <a:pt x="2092293" y="1431937"/>
                </a:cubicBezTo>
                <a:cubicBezTo>
                  <a:pt x="1980106" y="1400552"/>
                  <a:pt x="1881942" y="1379367"/>
                  <a:pt x="1797801" y="1368381"/>
                </a:cubicBezTo>
                <a:cubicBezTo>
                  <a:pt x="1713660" y="1357396"/>
                  <a:pt x="1617367" y="1351904"/>
                  <a:pt x="1508920" y="1351904"/>
                </a:cubicBezTo>
                <a:cubicBezTo>
                  <a:pt x="1277066" y="1351904"/>
                  <a:pt x="1102240" y="1415460"/>
                  <a:pt x="984443" y="1542572"/>
                </a:cubicBezTo>
                <a:cubicBezTo>
                  <a:pt x="866647" y="1669684"/>
                  <a:pt x="807748" y="1850937"/>
                  <a:pt x="807748" y="2086329"/>
                </a:cubicBezTo>
                <a:cubicBezTo>
                  <a:pt x="807748" y="2340553"/>
                  <a:pt x="871322" y="2525729"/>
                  <a:pt x="998467" y="2641856"/>
                </a:cubicBezTo>
                <a:cubicBezTo>
                  <a:pt x="1125612" y="2757983"/>
                  <a:pt x="1297634" y="2816047"/>
                  <a:pt x="1514528" y="2816047"/>
                </a:cubicBezTo>
                <a:cubicBezTo>
                  <a:pt x="1570622" y="2816047"/>
                  <a:pt x="1622041" y="2815262"/>
                  <a:pt x="1668787" y="2813693"/>
                </a:cubicBezTo>
                <a:cubicBezTo>
                  <a:pt x="1715531" y="2812124"/>
                  <a:pt x="1761341" y="2808200"/>
                  <a:pt x="1806216" y="2801922"/>
                </a:cubicBezTo>
                <a:cubicBezTo>
                  <a:pt x="1851090" y="2795646"/>
                  <a:pt x="1896900" y="2786230"/>
                  <a:pt x="1943644" y="2773676"/>
                </a:cubicBezTo>
                <a:cubicBezTo>
                  <a:pt x="1990390" y="2761122"/>
                  <a:pt x="2045548" y="2745430"/>
                  <a:pt x="2109121" y="2726598"/>
                </a:cubicBezTo>
                <a:cubicBezTo>
                  <a:pt x="2153996" y="2789368"/>
                  <a:pt x="2191391" y="2862341"/>
                  <a:pt x="2221309" y="2945513"/>
                </a:cubicBezTo>
                <a:cubicBezTo>
                  <a:pt x="2251225" y="3028686"/>
                  <a:pt x="2266183" y="3126766"/>
                  <a:pt x="2266183" y="3239754"/>
                </a:cubicBezTo>
                <a:cubicBezTo>
                  <a:pt x="2116601" y="3289971"/>
                  <a:pt x="1976365" y="3322142"/>
                  <a:pt x="1845482" y="3336265"/>
                </a:cubicBezTo>
                <a:cubicBezTo>
                  <a:pt x="1714596" y="3350388"/>
                  <a:pt x="1578101" y="3357450"/>
                  <a:pt x="1435998" y="3357450"/>
                </a:cubicBezTo>
                <a:cubicBezTo>
                  <a:pt x="1192925" y="3357450"/>
                  <a:pt x="981638" y="3325280"/>
                  <a:pt x="802140" y="3260938"/>
                </a:cubicBezTo>
                <a:cubicBezTo>
                  <a:pt x="622640" y="3196598"/>
                  <a:pt x="473992" y="3107933"/>
                  <a:pt x="356195" y="2994945"/>
                </a:cubicBezTo>
                <a:cubicBezTo>
                  <a:pt x="238398" y="2881956"/>
                  <a:pt x="149584" y="2747783"/>
                  <a:pt x="89751" y="2592424"/>
                </a:cubicBezTo>
                <a:cubicBezTo>
                  <a:pt x="29917" y="2437064"/>
                  <a:pt x="0" y="2268365"/>
                  <a:pt x="0" y="2086329"/>
                </a:cubicBezTo>
                <a:lnTo>
                  <a:pt x="14995" y="1907705"/>
                </a:lnTo>
                <a:lnTo>
                  <a:pt x="1073851" y="835582"/>
                </a:lnTo>
                <a:lnTo>
                  <a:pt x="1075596" y="835216"/>
                </a:lnTo>
                <a:cubicBezTo>
                  <a:pt x="1177500" y="818739"/>
                  <a:pt x="1286415" y="810500"/>
                  <a:pt x="1402341" y="810500"/>
                </a:cubicBezTo>
                <a:close/>
                <a:moveTo>
                  <a:pt x="2858000" y="0"/>
                </a:moveTo>
                <a:lnTo>
                  <a:pt x="3098361" y="0"/>
                </a:lnTo>
                <a:cubicBezTo>
                  <a:pt x="3255035" y="0"/>
                  <a:pt x="3382046" y="127010"/>
                  <a:pt x="3382046" y="283685"/>
                </a:cubicBezTo>
                <a:lnTo>
                  <a:pt x="3382046" y="457337"/>
                </a:lnTo>
                <a:cubicBezTo>
                  <a:pt x="3382046" y="614012"/>
                  <a:pt x="3255035" y="741022"/>
                  <a:pt x="3098361" y="741022"/>
                </a:cubicBezTo>
                <a:lnTo>
                  <a:pt x="2858000" y="741022"/>
                </a:lnTo>
                <a:cubicBezTo>
                  <a:pt x="2701325" y="741022"/>
                  <a:pt x="2574315" y="614012"/>
                  <a:pt x="2574315" y="457337"/>
                </a:cubicBezTo>
                <a:lnTo>
                  <a:pt x="2574315" y="283685"/>
                </a:lnTo>
                <a:cubicBezTo>
                  <a:pt x="2574315" y="127010"/>
                  <a:pt x="2701325" y="0"/>
                  <a:pt x="2858000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A5CEAF-39AB-40C6-8780-37202D9767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5963" y="5108791"/>
            <a:ext cx="10515600" cy="865831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Course title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D9F2ABD-3713-4B6D-8D0B-876405B9685B}"/>
              </a:ext>
            </a:extLst>
          </p:cNvPr>
          <p:cNvCxnSpPr>
            <a:cxnSpLocks/>
          </p:cNvCxnSpPr>
          <p:nvPr userDrawn="1"/>
        </p:nvCxnSpPr>
        <p:spPr>
          <a:xfrm flipH="1">
            <a:off x="915963" y="650890"/>
            <a:ext cx="2196637" cy="219663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A0AA2DF-9513-4CB6-8795-2B931369292D}"/>
              </a:ext>
            </a:extLst>
          </p:cNvPr>
          <p:cNvCxnSpPr>
            <a:cxnSpLocks/>
          </p:cNvCxnSpPr>
          <p:nvPr userDrawn="1"/>
        </p:nvCxnSpPr>
        <p:spPr>
          <a:xfrm flipH="1">
            <a:off x="440909" y="2456393"/>
            <a:ext cx="505596" cy="505596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44AB99-33EB-48C5-8316-7455E539F643}"/>
              </a:ext>
            </a:extLst>
          </p:cNvPr>
          <p:cNvCxnSpPr>
            <a:cxnSpLocks/>
          </p:cNvCxnSpPr>
          <p:nvPr userDrawn="1"/>
        </p:nvCxnSpPr>
        <p:spPr>
          <a:xfrm flipH="1">
            <a:off x="9221347" y="1455436"/>
            <a:ext cx="2774512" cy="283353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4EF5506-4EA0-4BA1-81A4-EA973CCCD163}"/>
              </a:ext>
            </a:extLst>
          </p:cNvPr>
          <p:cNvCxnSpPr>
            <a:cxnSpLocks/>
          </p:cNvCxnSpPr>
          <p:nvPr userDrawn="1"/>
        </p:nvCxnSpPr>
        <p:spPr>
          <a:xfrm flipH="1">
            <a:off x="10828620" y="444246"/>
            <a:ext cx="1011189" cy="1011190"/>
          </a:xfrm>
          <a:prstGeom prst="line">
            <a:avLst/>
          </a:prstGeom>
          <a:ln w="1270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2D38252-167A-44E5-9019-1E965D49CAF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578F381-8B1D-4600-B1CD-6CE5973D0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C6FA25F-6C76-4711-BA09-CAA9F53B4A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3649A83-9DBF-4FA8-8C4D-C0C6865C85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A6FA759-1F6C-418E-A5C2-89C46D151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E2AC8C5-1817-4FE1-8174-1ECE5D2C7795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5619B0C-A911-4879-8BFB-4E9F47D821C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170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glass building exterior">
            <a:extLst>
              <a:ext uri="{FF2B5EF4-FFF2-40B4-BE49-F238E27FC236}">
                <a16:creationId xmlns:a16="http://schemas.microsoft.com/office/drawing/2014/main" id="{4684A47E-63E9-9CA4-B1EF-61A3D87A9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203379" cy="686561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0C10771-911D-B64D-82EC-33832063D589}"/>
              </a:ext>
            </a:extLst>
          </p:cNvPr>
          <p:cNvSpPr/>
          <p:nvPr userDrawn="1"/>
        </p:nvSpPr>
        <p:spPr>
          <a:xfrm rot="10800000">
            <a:off x="8219" y="0"/>
            <a:ext cx="12203379" cy="686561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  <a:alpha val="78000"/>
                </a:schemeClr>
              </a:gs>
              <a:gs pos="55000">
                <a:srgbClr val="115BA0">
                  <a:alpha val="78000"/>
                </a:srgbClr>
              </a:gs>
              <a:gs pos="78000">
                <a:srgbClr val="382956">
                  <a:alpha val="78000"/>
                </a:srgbClr>
              </a:gs>
              <a:gs pos="31000">
                <a:srgbClr val="0070C0">
                  <a:alpha val="78000"/>
                </a:srgbClr>
              </a:gs>
              <a:gs pos="100000">
                <a:srgbClr val="421D43">
                  <a:alpha val="78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itle 7">
            <a:extLst>
              <a:ext uri="{FF2B5EF4-FFF2-40B4-BE49-F238E27FC236}">
                <a16:creationId xmlns:a16="http://schemas.microsoft.com/office/drawing/2014/main" id="{7C40771C-DE10-FD94-0DDC-48DB46D74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Our team</a:t>
            </a:r>
          </a:p>
        </p:txBody>
      </p:sp>
      <p:pic>
        <p:nvPicPr>
          <p:cNvPr id="13" name="Graphic 12" descr="Cheers outline">
            <a:extLst>
              <a:ext uri="{FF2B5EF4-FFF2-40B4-BE49-F238E27FC236}">
                <a16:creationId xmlns:a16="http://schemas.microsoft.com/office/drawing/2014/main" id="{D5989375-42B6-2F9D-4731-0728E60909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90385" y="82740"/>
            <a:ext cx="2438400" cy="2438400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221F9F3-92F1-B628-4D4A-3C5DE8CB7C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83590" y="3158959"/>
            <a:ext cx="1135880" cy="438520"/>
          </a:xfrm>
        </p:spPr>
        <p:txBody>
          <a:bodyPr>
            <a:normAutofit fontScale="55000" lnSpcReduction="20000"/>
          </a:bodyPr>
          <a:lstStyle/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ECA704F9-6A79-DFDE-FCE6-70019E0B2F47}"/>
              </a:ext>
            </a:extLst>
          </p:cNvPr>
          <p:cNvSpPr txBox="1">
            <a:spLocks/>
          </p:cNvSpPr>
          <p:nvPr userDrawn="1"/>
        </p:nvSpPr>
        <p:spPr>
          <a:xfrm>
            <a:off x="3236415" y="3158959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1E9AFBCE-9ADD-BB1D-4340-9C8F9B8714B1}"/>
              </a:ext>
            </a:extLst>
          </p:cNvPr>
          <p:cNvSpPr txBox="1">
            <a:spLocks/>
          </p:cNvSpPr>
          <p:nvPr userDrawn="1"/>
        </p:nvSpPr>
        <p:spPr>
          <a:xfrm>
            <a:off x="1283590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77FF1A64-7E91-5B50-3A29-3050268A5FCD}"/>
              </a:ext>
            </a:extLst>
          </p:cNvPr>
          <p:cNvSpPr txBox="1">
            <a:spLocks/>
          </p:cNvSpPr>
          <p:nvPr userDrawn="1"/>
        </p:nvSpPr>
        <p:spPr>
          <a:xfrm>
            <a:off x="3242071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1F246329-A677-8F0F-1B40-A424F6DAAB6A}"/>
              </a:ext>
            </a:extLst>
          </p:cNvPr>
          <p:cNvSpPr txBox="1">
            <a:spLocks/>
          </p:cNvSpPr>
          <p:nvPr userDrawn="1"/>
        </p:nvSpPr>
        <p:spPr>
          <a:xfrm>
            <a:off x="5199131" y="3158959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32701033-0C07-689C-8ED3-6CAE7A7D73AA}"/>
              </a:ext>
            </a:extLst>
          </p:cNvPr>
          <p:cNvSpPr txBox="1">
            <a:spLocks/>
          </p:cNvSpPr>
          <p:nvPr userDrawn="1"/>
        </p:nvSpPr>
        <p:spPr>
          <a:xfrm>
            <a:off x="5190614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BF0552-9794-2BEC-6AA6-9F098A6C3501}"/>
              </a:ext>
            </a:extLst>
          </p:cNvPr>
          <p:cNvSpPr txBox="1"/>
          <p:nvPr userDrawn="1"/>
        </p:nvSpPr>
        <p:spPr>
          <a:xfrm>
            <a:off x="1039367" y="3706661"/>
            <a:ext cx="1499371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Insert image</a:t>
            </a:r>
          </a:p>
          <a:p>
            <a:endParaRPr lang="en-GB" dirty="0"/>
          </a:p>
          <a:p>
            <a:pPr algn="ctr"/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921DF6-39A0-23A2-AD0C-EBFF090E0E48}"/>
              </a:ext>
            </a:extLst>
          </p:cNvPr>
          <p:cNvSpPr txBox="1"/>
          <p:nvPr userDrawn="1"/>
        </p:nvSpPr>
        <p:spPr>
          <a:xfrm>
            <a:off x="2994292" y="3659399"/>
            <a:ext cx="1499371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Insert image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441646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9B55D095-4292-4E96-897A-43587F42D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30D09BB-83FB-714E-B9B9-F8F0CD1A98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F70B541A-81FE-E142-8E84-269C3F7D5A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8875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4D65AD6-6C57-4EF8-A9FB-CE430DECDE7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Content Placeholder 13">
            <a:extLst>
              <a:ext uri="{FF2B5EF4-FFF2-40B4-BE49-F238E27FC236}">
                <a16:creationId xmlns:a16="http://schemas.microsoft.com/office/drawing/2014/main" id="{7CADD553-9980-4055-BE07-72418300F3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F6ADFFF3-31A1-41BC-8B60-D16C23037A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04AD3FB-8FF9-2847-8E96-2B0C9CCC0BB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5EC90311-7E10-7346-905D-B473F616CF5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669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Question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Classroom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143A3D10-9003-4E7A-BC56-004EA0E506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11D76C3-ED80-A246-AA54-325EF0B1F4E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675EC04C-ACCB-FC4F-B3D3-6BD886574C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3744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1" y="121610"/>
            <a:ext cx="1730829" cy="1990218"/>
            <a:chOff x="6309461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61" y="2530763"/>
              <a:ext cx="2457566" cy="2223685"/>
              <a:chOff x="3293607" y="3529466"/>
              <a:chExt cx="1234850" cy="1117333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3A0D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6" y="3412557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622B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</a:t>
                </a:r>
                <a:r>
                  <a:rPr lang="en-US" sz="32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&amp;</a:t>
                </a:r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40404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Single gear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8DBE903-E64F-44F6-ACA2-C47CB350EF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2585893-D40E-45E7-96C4-B77E4EE1C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14D22313-D8F6-4CC9-B143-575AC6C884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1A203A0-2276-474B-90A0-66B41B8BFDFE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42D575EB-2A40-7345-A9A5-B0419B3C2E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0227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43DC138-6A1C-4355-983D-382EF9F48863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DC01D5-BC39-4AB7-9E35-D25F1D674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Text Placeholder 31">
            <a:extLst>
              <a:ext uri="{FF2B5EF4-FFF2-40B4-BE49-F238E27FC236}">
                <a16:creationId xmlns:a16="http://schemas.microsoft.com/office/drawing/2014/main" id="{28A2903D-509A-4146-B7A8-79E21BC594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899253-77DD-6847-8178-8B46FDA2232D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2D9394F2-2E4E-274A-B196-9D0533F724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946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7481A68F-8C05-4030-9F56-91D97A44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Content Placeholder 13">
            <a:extLst>
              <a:ext uri="{FF2B5EF4-FFF2-40B4-BE49-F238E27FC236}">
                <a16:creationId xmlns:a16="http://schemas.microsoft.com/office/drawing/2014/main" id="{AB71984E-FC9F-4ACB-B52A-FD8C66EC22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Content Placeholder 13">
            <a:extLst>
              <a:ext uri="{FF2B5EF4-FFF2-40B4-BE49-F238E27FC236}">
                <a16:creationId xmlns:a16="http://schemas.microsoft.com/office/drawing/2014/main" id="{4B8BA9CC-5556-4102-95B9-2434DA40CBD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 Placeholder 31">
            <a:extLst>
              <a:ext uri="{FF2B5EF4-FFF2-40B4-BE49-F238E27FC236}">
                <a16:creationId xmlns:a16="http://schemas.microsoft.com/office/drawing/2014/main" id="{326AA160-457D-420F-B182-5814C1CA8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928D54D-7195-8D46-AF0E-B48F7E48A5C0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90C86BEA-5856-4C4B-ADE2-CF35D058C6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00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AA308B01-867E-44EB-A5B0-E97EDCBF7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Content Placeholder 13">
            <a:extLst>
              <a:ext uri="{FF2B5EF4-FFF2-40B4-BE49-F238E27FC236}">
                <a16:creationId xmlns:a16="http://schemas.microsoft.com/office/drawing/2014/main" id="{1DAB933A-FE34-47F5-8DE6-9E03F5FB78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2BE1FF4A-4359-492F-B5C1-BF7F9DF1DD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691BE9-7A02-C848-AF3D-84C639AFAA6C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0F90553D-F93E-0F4D-B6D7-D3985FB081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77307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F7764941-BD18-4804-A576-98B17D0C6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FE6C0B5-F54F-48C8-8ACB-A32C3A2ECD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Content Placeholder 13">
            <a:extLst>
              <a:ext uri="{FF2B5EF4-FFF2-40B4-BE49-F238E27FC236}">
                <a16:creationId xmlns:a16="http://schemas.microsoft.com/office/drawing/2014/main" id="{F0306877-8175-4762-AED9-8A2BFA585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7D09FF9E-C4D5-49EB-96FC-12855AD74A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3ECA26-0AD2-794B-B8B1-5AA5A6847ED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885CC1E3-8EF8-D24C-81A0-D9F0E506E3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78206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question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F995F1B0-9F36-49FE-AD03-08CC62768420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5EBAB26-CBCE-410C-A1C2-FD39DC3F6CB2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2" name="Right Triangle 31">
                <a:extLst>
                  <a:ext uri="{FF2B5EF4-FFF2-40B4-BE49-F238E27FC236}">
                    <a16:creationId xmlns:a16="http://schemas.microsoft.com/office/drawing/2014/main" id="{F82E7190-172B-425B-A1E1-261DE8EF0F7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6867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3" name="Trapezoid 4">
                <a:extLst>
                  <a:ext uri="{FF2B5EF4-FFF2-40B4-BE49-F238E27FC236}">
                    <a16:creationId xmlns:a16="http://schemas.microsoft.com/office/drawing/2014/main" id="{CA653B65-C25C-475D-960A-CC5F062853B8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A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E17D29E-86E3-4A38-A75D-C76F5BDA2ACE}"/>
                </a:ext>
              </a:extLst>
            </p:cNvPr>
            <p:cNvGrpSpPr/>
            <p:nvPr/>
          </p:nvGrpSpPr>
          <p:grpSpPr>
            <a:xfrm>
              <a:off x="6587198" y="3046607"/>
              <a:ext cx="2031009" cy="879317"/>
              <a:chOff x="1253862" y="3461201"/>
              <a:chExt cx="2031009" cy="879317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D51AD2D-80E1-41DF-888B-047BBD515BE2}"/>
                  </a:ext>
                </a:extLst>
              </p:cNvPr>
              <p:cNvSpPr/>
              <p:nvPr/>
            </p:nvSpPr>
            <p:spPr>
              <a:xfrm>
                <a:off x="1253862" y="3461201"/>
                <a:ext cx="2031009" cy="63669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Example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9EF615B-EC55-4411-99DF-FDEA2E62FFF4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929CA65-4336-4F3D-8CDD-C164F37FBE0B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56F19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13291706-1092-47EB-A389-0D3305DEA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7BB5CF6-F337-4B52-9E11-B2186F1EE3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9A186E8C-013A-42F7-9261-B72741D3C7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C5A756-73BB-CE4F-A338-3F4C1B775796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AF6E0355-8ED8-B548-8723-86CCAF9A31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8657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FFC1B63E-43F5-440C-B3B3-A9F5F6C880F2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CB571AE-35DC-4790-9362-A22E0F1E9EC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D9F6C6E0-B237-48DA-8230-1515742ED9E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6E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Trapezoid 4">
                <a:extLst>
                  <a:ext uri="{FF2B5EF4-FFF2-40B4-BE49-F238E27FC236}">
                    <a16:creationId xmlns:a16="http://schemas.microsoft.com/office/drawing/2014/main" id="{48242D1E-B188-4B18-9F92-8F2214679A8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56F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9F08BB3-1DDF-4C5D-B9E0-1E8181610389}"/>
                </a:ext>
              </a:extLst>
            </p:cNvPr>
            <p:cNvGrpSpPr/>
            <p:nvPr/>
          </p:nvGrpSpPr>
          <p:grpSpPr>
            <a:xfrm>
              <a:off x="6587198" y="3066480"/>
              <a:ext cx="2031009" cy="859444"/>
              <a:chOff x="1253862" y="3481074"/>
              <a:chExt cx="2031009" cy="85944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A13155B-7CEB-4FE1-9CB1-398E7895C283}"/>
                  </a:ext>
                </a:extLst>
              </p:cNvPr>
              <p:cNvSpPr/>
              <p:nvPr/>
            </p:nvSpPr>
            <p:spPr>
              <a:xfrm>
                <a:off x="1253862" y="3481074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EBA7825-B25F-46E7-9B12-F008A2FBF157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FD09AC98-51F5-4B04-9702-8BA0CEF3984C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AB6B6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4" name="Graphic 23" descr="Lightbulb and pencil">
            <a:extLst>
              <a:ext uri="{FF2B5EF4-FFF2-40B4-BE49-F238E27FC236}">
                <a16:creationId xmlns:a16="http://schemas.microsoft.com/office/drawing/2014/main" id="{A40D97F6-C4C7-4FD7-AA27-6BC1EFE10A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4945" y="219789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FE0993B6-2D96-451D-892C-C8096B1DE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8" name="Content Placeholder 13">
            <a:extLst>
              <a:ext uri="{FF2B5EF4-FFF2-40B4-BE49-F238E27FC236}">
                <a16:creationId xmlns:a16="http://schemas.microsoft.com/office/drawing/2014/main" id="{FF5B877A-36C3-40AB-B8DE-215AA9F375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9" name="Text Placeholder 31">
            <a:extLst>
              <a:ext uri="{FF2B5EF4-FFF2-40B4-BE49-F238E27FC236}">
                <a16:creationId xmlns:a16="http://schemas.microsoft.com/office/drawing/2014/main" id="{D7C98E9A-424E-4280-801C-922D6D3621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4C3C7C6-F669-8244-8E86-4BED161A07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B962AB42-1303-8D4D-8D7A-A6CE513D123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580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339CB7D3-F077-401E-ADE4-97BE74D00F0D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A428340-4EA2-4E28-89E2-C90487B07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C1B9758-A6D8-493C-B1C1-190041CE72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635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7C10C8-1630-4F09-9BF3-4C724FCCB5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316678" cy="6248400"/>
          </a:xfrm>
          <a:custGeom>
            <a:avLst/>
            <a:gdLst>
              <a:gd name="connsiteX0" fmla="*/ 4154107 w 9316678"/>
              <a:gd name="connsiteY0" fmla="*/ 0 h 6858000"/>
              <a:gd name="connsiteX1" fmla="*/ 9316678 w 9316678"/>
              <a:gd name="connsiteY1" fmla="*/ 0 h 6858000"/>
              <a:gd name="connsiteX2" fmla="*/ 2435224 w 9316678"/>
              <a:gd name="connsiteY2" fmla="*/ 6858000 h 6858000"/>
              <a:gd name="connsiteX3" fmla="*/ 0 w 9316678"/>
              <a:gd name="connsiteY3" fmla="*/ 6858000 h 6858000"/>
              <a:gd name="connsiteX4" fmla="*/ 0 w 9316678"/>
              <a:gd name="connsiteY4" fmla="*/ 4139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6678" h="6858000">
                <a:moveTo>
                  <a:pt x="4154107" y="0"/>
                </a:moveTo>
                <a:lnTo>
                  <a:pt x="9316678" y="0"/>
                </a:lnTo>
                <a:lnTo>
                  <a:pt x="2435224" y="6858000"/>
                </a:lnTo>
                <a:lnTo>
                  <a:pt x="0" y="6858000"/>
                </a:lnTo>
                <a:lnTo>
                  <a:pt x="0" y="4139949"/>
                </a:lnTo>
                <a:close/>
              </a:path>
            </a:pathLst>
          </a:custGeom>
          <a:blipFill dpi="0" rotWithShape="1">
            <a:blip r:embed="rId2" cstate="email">
              <a:alphaModFix amt="7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</a:p>
        </p:txBody>
      </p:sp>
      <p:sp>
        <p:nvSpPr>
          <p:cNvPr id="3" name="Diamond 2">
            <a:extLst>
              <a:ext uri="{FF2B5EF4-FFF2-40B4-BE49-F238E27FC236}">
                <a16:creationId xmlns:a16="http://schemas.microsoft.com/office/drawing/2014/main" id="{78D9B6F0-8BA7-4A15-BE30-E0884C09ADBC}"/>
              </a:ext>
            </a:extLst>
          </p:cNvPr>
          <p:cNvSpPr/>
          <p:nvPr userDrawn="1"/>
        </p:nvSpPr>
        <p:spPr>
          <a:xfrm>
            <a:off x="794217" y="484034"/>
            <a:ext cx="1517166" cy="151716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1066800" dist="457200" dir="5400000" sx="83000" sy="8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Freeform 166">
            <a:extLst>
              <a:ext uri="{FF2B5EF4-FFF2-40B4-BE49-F238E27FC236}">
                <a16:creationId xmlns:a16="http://schemas.microsoft.com/office/drawing/2014/main" id="{F679819B-C36C-467D-BFE3-0E56A71D40A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58156" y="1047973"/>
            <a:ext cx="389288" cy="389287"/>
          </a:xfrm>
          <a:custGeom>
            <a:avLst/>
            <a:gdLst>
              <a:gd name="T0" fmla="*/ 16226 w 634"/>
              <a:gd name="T1" fmla="*/ 37139 h 634"/>
              <a:gd name="T2" fmla="*/ 16226 w 634"/>
              <a:gd name="T3" fmla="*/ 37139 h 634"/>
              <a:gd name="T4" fmla="*/ 37140 w 634"/>
              <a:gd name="T5" fmla="*/ 15865 h 634"/>
              <a:gd name="T6" fmla="*/ 53367 w 634"/>
              <a:gd name="T7" fmla="*/ 15865 h 634"/>
              <a:gd name="T8" fmla="*/ 53367 w 634"/>
              <a:gd name="T9" fmla="*/ 0 h 634"/>
              <a:gd name="T10" fmla="*/ 37140 w 634"/>
              <a:gd name="T11" fmla="*/ 0 h 634"/>
              <a:gd name="T12" fmla="*/ 0 w 634"/>
              <a:gd name="T13" fmla="*/ 37139 h 634"/>
              <a:gd name="T14" fmla="*/ 0 w 634"/>
              <a:gd name="T15" fmla="*/ 53004 h 634"/>
              <a:gd name="T16" fmla="*/ 16226 w 634"/>
              <a:gd name="T17" fmla="*/ 53004 h 634"/>
              <a:gd name="T18" fmla="*/ 16226 w 634"/>
              <a:gd name="T19" fmla="*/ 37139 h 634"/>
              <a:gd name="T20" fmla="*/ 164787 w 634"/>
              <a:gd name="T21" fmla="*/ 106008 h 634"/>
              <a:gd name="T22" fmla="*/ 164787 w 634"/>
              <a:gd name="T23" fmla="*/ 106008 h 634"/>
              <a:gd name="T24" fmla="*/ 122238 w 634"/>
              <a:gd name="T25" fmla="*/ 106008 h 634"/>
              <a:gd name="T26" fmla="*/ 122238 w 634"/>
              <a:gd name="T27" fmla="*/ 58412 h 634"/>
              <a:gd name="T28" fmla="*/ 116830 w 634"/>
              <a:gd name="T29" fmla="*/ 53004 h 634"/>
              <a:gd name="T30" fmla="*/ 106373 w 634"/>
              <a:gd name="T31" fmla="*/ 58412 h 634"/>
              <a:gd name="T32" fmla="*/ 106373 w 634"/>
              <a:gd name="T33" fmla="*/ 116825 h 634"/>
              <a:gd name="T34" fmla="*/ 116830 w 634"/>
              <a:gd name="T35" fmla="*/ 121873 h 634"/>
              <a:gd name="T36" fmla="*/ 164787 w 634"/>
              <a:gd name="T37" fmla="*/ 121873 h 634"/>
              <a:gd name="T38" fmla="*/ 169836 w 634"/>
              <a:gd name="T39" fmla="*/ 116825 h 634"/>
              <a:gd name="T40" fmla="*/ 164787 w 634"/>
              <a:gd name="T41" fmla="*/ 106008 h 634"/>
              <a:gd name="T42" fmla="*/ 212385 w 634"/>
              <a:gd name="T43" fmla="*/ 116825 h 634"/>
              <a:gd name="T44" fmla="*/ 212385 w 634"/>
              <a:gd name="T45" fmla="*/ 116825 h 634"/>
              <a:gd name="T46" fmla="*/ 116830 w 634"/>
              <a:gd name="T47" fmla="*/ 15865 h 634"/>
              <a:gd name="T48" fmla="*/ 16226 w 634"/>
              <a:gd name="T49" fmla="*/ 116825 h 634"/>
              <a:gd name="T50" fmla="*/ 69232 w 634"/>
              <a:gd name="T51" fmla="*/ 201559 h 634"/>
              <a:gd name="T52" fmla="*/ 42549 w 634"/>
              <a:gd name="T53" fmla="*/ 228241 h 634"/>
              <a:gd name="T54" fmla="*/ 63824 w 634"/>
              <a:gd name="T55" fmla="*/ 228241 h 634"/>
              <a:gd name="T56" fmla="*/ 85098 w 634"/>
              <a:gd name="T57" fmla="*/ 206968 h 634"/>
              <a:gd name="T58" fmla="*/ 116830 w 634"/>
              <a:gd name="T59" fmla="*/ 212376 h 634"/>
              <a:gd name="T60" fmla="*/ 143513 w 634"/>
              <a:gd name="T61" fmla="*/ 206968 h 634"/>
              <a:gd name="T62" fmla="*/ 164787 w 634"/>
              <a:gd name="T63" fmla="*/ 228241 h 634"/>
              <a:gd name="T64" fmla="*/ 186062 w 634"/>
              <a:gd name="T65" fmla="*/ 228241 h 634"/>
              <a:gd name="T66" fmla="*/ 164787 w 634"/>
              <a:gd name="T67" fmla="*/ 201559 h 634"/>
              <a:gd name="T68" fmla="*/ 212385 w 634"/>
              <a:gd name="T69" fmla="*/ 116825 h 634"/>
              <a:gd name="T70" fmla="*/ 116830 w 634"/>
              <a:gd name="T71" fmla="*/ 201559 h 634"/>
              <a:gd name="T72" fmla="*/ 116830 w 634"/>
              <a:gd name="T73" fmla="*/ 201559 h 634"/>
              <a:gd name="T74" fmla="*/ 32092 w 634"/>
              <a:gd name="T75" fmla="*/ 116825 h 634"/>
              <a:gd name="T76" fmla="*/ 116830 w 634"/>
              <a:gd name="T77" fmla="*/ 31730 h 634"/>
              <a:gd name="T78" fmla="*/ 201928 w 634"/>
              <a:gd name="T79" fmla="*/ 116825 h 634"/>
              <a:gd name="T80" fmla="*/ 116830 w 634"/>
              <a:gd name="T81" fmla="*/ 201559 h 634"/>
              <a:gd name="T82" fmla="*/ 191110 w 634"/>
              <a:gd name="T83" fmla="*/ 0 h 634"/>
              <a:gd name="T84" fmla="*/ 191110 w 634"/>
              <a:gd name="T85" fmla="*/ 0 h 634"/>
              <a:gd name="T86" fmla="*/ 180653 w 634"/>
              <a:gd name="T87" fmla="*/ 0 h 634"/>
              <a:gd name="T88" fmla="*/ 180653 w 634"/>
              <a:gd name="T89" fmla="*/ 15865 h 634"/>
              <a:gd name="T90" fmla="*/ 191110 w 634"/>
              <a:gd name="T91" fmla="*/ 15865 h 634"/>
              <a:gd name="T92" fmla="*/ 212385 w 634"/>
              <a:gd name="T93" fmla="*/ 37139 h 634"/>
              <a:gd name="T94" fmla="*/ 212385 w 634"/>
              <a:gd name="T95" fmla="*/ 53004 h 634"/>
              <a:gd name="T96" fmla="*/ 228250 w 634"/>
              <a:gd name="T97" fmla="*/ 53004 h 634"/>
              <a:gd name="T98" fmla="*/ 228250 w 634"/>
              <a:gd name="T99" fmla="*/ 37139 h 634"/>
              <a:gd name="T100" fmla="*/ 191110 w 634"/>
              <a:gd name="T101" fmla="*/ 0 h 63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634">
                <a:moveTo>
                  <a:pt x="45" y="103"/>
                </a:moveTo>
                <a:lnTo>
                  <a:pt x="45" y="103"/>
                </a:lnTo>
                <a:cubicBezTo>
                  <a:pt x="45" y="74"/>
                  <a:pt x="74" y="44"/>
                  <a:pt x="103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0"/>
                  <a:pt x="148" y="0"/>
                  <a:pt x="148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45" y="0"/>
                  <a:pt x="0" y="44"/>
                  <a:pt x="0" y="103"/>
                </a:cubicBezTo>
                <a:cubicBezTo>
                  <a:pt x="0" y="147"/>
                  <a:pt x="0" y="147"/>
                  <a:pt x="0" y="147"/>
                </a:cubicBezTo>
                <a:cubicBezTo>
                  <a:pt x="30" y="147"/>
                  <a:pt x="45" y="147"/>
                  <a:pt x="45" y="147"/>
                </a:cubicBezTo>
                <a:lnTo>
                  <a:pt x="45" y="103"/>
                </a:lnTo>
                <a:close/>
                <a:moveTo>
                  <a:pt x="457" y="294"/>
                </a:moveTo>
                <a:lnTo>
                  <a:pt x="457" y="294"/>
                </a:lnTo>
                <a:cubicBezTo>
                  <a:pt x="339" y="294"/>
                  <a:pt x="339" y="294"/>
                  <a:pt x="339" y="294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9" y="147"/>
                  <a:pt x="324" y="147"/>
                  <a:pt x="324" y="147"/>
                </a:cubicBezTo>
                <a:cubicBezTo>
                  <a:pt x="310" y="147"/>
                  <a:pt x="295" y="147"/>
                  <a:pt x="295" y="162"/>
                </a:cubicBezTo>
                <a:cubicBezTo>
                  <a:pt x="295" y="324"/>
                  <a:pt x="295" y="324"/>
                  <a:pt x="295" y="324"/>
                </a:cubicBezTo>
                <a:cubicBezTo>
                  <a:pt x="295" y="324"/>
                  <a:pt x="310" y="338"/>
                  <a:pt x="324" y="338"/>
                </a:cubicBezTo>
                <a:cubicBezTo>
                  <a:pt x="457" y="338"/>
                  <a:pt x="457" y="338"/>
                  <a:pt x="457" y="338"/>
                </a:cubicBezTo>
                <a:cubicBezTo>
                  <a:pt x="471" y="338"/>
                  <a:pt x="471" y="324"/>
                  <a:pt x="471" y="324"/>
                </a:cubicBezTo>
                <a:cubicBezTo>
                  <a:pt x="471" y="309"/>
                  <a:pt x="471" y="294"/>
                  <a:pt x="457" y="294"/>
                </a:cubicBezTo>
                <a:close/>
                <a:moveTo>
                  <a:pt x="589" y="324"/>
                </a:moveTo>
                <a:lnTo>
                  <a:pt x="589" y="324"/>
                </a:lnTo>
                <a:cubicBezTo>
                  <a:pt x="589" y="162"/>
                  <a:pt x="471" y="44"/>
                  <a:pt x="324" y="44"/>
                </a:cubicBezTo>
                <a:cubicBezTo>
                  <a:pt x="162" y="44"/>
                  <a:pt x="45" y="162"/>
                  <a:pt x="45" y="324"/>
                </a:cubicBezTo>
                <a:cubicBezTo>
                  <a:pt x="45" y="427"/>
                  <a:pt x="103" y="515"/>
                  <a:pt x="192" y="559"/>
                </a:cubicBezTo>
                <a:cubicBezTo>
                  <a:pt x="118" y="633"/>
                  <a:pt x="118" y="633"/>
                  <a:pt x="118" y="633"/>
                </a:cubicBezTo>
                <a:cubicBezTo>
                  <a:pt x="177" y="633"/>
                  <a:pt x="177" y="633"/>
                  <a:pt x="177" y="633"/>
                </a:cubicBezTo>
                <a:cubicBezTo>
                  <a:pt x="236" y="574"/>
                  <a:pt x="236" y="574"/>
                  <a:pt x="236" y="574"/>
                </a:cubicBezTo>
                <a:cubicBezTo>
                  <a:pt x="265" y="589"/>
                  <a:pt x="295" y="589"/>
                  <a:pt x="324" y="589"/>
                </a:cubicBezTo>
                <a:cubicBezTo>
                  <a:pt x="354" y="589"/>
                  <a:pt x="383" y="589"/>
                  <a:pt x="398" y="574"/>
                </a:cubicBezTo>
                <a:cubicBezTo>
                  <a:pt x="457" y="633"/>
                  <a:pt x="457" y="633"/>
                  <a:pt x="457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457" y="559"/>
                  <a:pt x="457" y="559"/>
                  <a:pt x="457" y="559"/>
                </a:cubicBezTo>
                <a:cubicBezTo>
                  <a:pt x="530" y="515"/>
                  <a:pt x="589" y="427"/>
                  <a:pt x="589" y="324"/>
                </a:cubicBezTo>
                <a:close/>
                <a:moveTo>
                  <a:pt x="324" y="559"/>
                </a:moveTo>
                <a:lnTo>
                  <a:pt x="324" y="559"/>
                </a:lnTo>
                <a:cubicBezTo>
                  <a:pt x="192" y="559"/>
                  <a:pt x="89" y="456"/>
                  <a:pt x="89" y="324"/>
                </a:cubicBezTo>
                <a:cubicBezTo>
                  <a:pt x="89" y="192"/>
                  <a:pt x="192" y="88"/>
                  <a:pt x="324" y="88"/>
                </a:cubicBezTo>
                <a:cubicBezTo>
                  <a:pt x="457" y="88"/>
                  <a:pt x="560" y="192"/>
                  <a:pt x="560" y="324"/>
                </a:cubicBezTo>
                <a:cubicBezTo>
                  <a:pt x="560" y="456"/>
                  <a:pt x="457" y="559"/>
                  <a:pt x="324" y="559"/>
                </a:cubicBezTo>
                <a:close/>
                <a:moveTo>
                  <a:pt x="530" y="0"/>
                </a:moveTo>
                <a:lnTo>
                  <a:pt x="530" y="0"/>
                </a:lnTo>
                <a:cubicBezTo>
                  <a:pt x="501" y="0"/>
                  <a:pt x="501" y="0"/>
                  <a:pt x="501" y="0"/>
                </a:cubicBezTo>
                <a:cubicBezTo>
                  <a:pt x="501" y="44"/>
                  <a:pt x="501" y="44"/>
                  <a:pt x="501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75" y="44"/>
                  <a:pt x="589" y="74"/>
                  <a:pt x="589" y="103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4" y="147"/>
                  <a:pt x="604" y="147"/>
                  <a:pt x="633" y="147"/>
                </a:cubicBezTo>
                <a:cubicBezTo>
                  <a:pt x="633" y="103"/>
                  <a:pt x="633" y="103"/>
                  <a:pt x="633" y="103"/>
                </a:cubicBezTo>
                <a:cubicBezTo>
                  <a:pt x="633" y="44"/>
                  <a:pt x="589" y="0"/>
                  <a:pt x="53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5F80DB8-237D-4096-A8D7-742F6712DE9E}"/>
              </a:ext>
            </a:extLst>
          </p:cNvPr>
          <p:cNvCxnSpPr>
            <a:cxnSpLocks/>
          </p:cNvCxnSpPr>
          <p:nvPr userDrawn="1"/>
        </p:nvCxnSpPr>
        <p:spPr>
          <a:xfrm>
            <a:off x="6443637" y="4650756"/>
            <a:ext cx="4629150" cy="0"/>
          </a:xfrm>
          <a:prstGeom prst="line">
            <a:avLst/>
          </a:prstGeom>
          <a:ln w="9525" cap="flat" cmpd="sng" algn="ctr">
            <a:solidFill>
              <a:srgbClr val="E44C1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4F339D-62AF-4CFC-A2CC-681B4FED22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43611" y="3478719"/>
            <a:ext cx="4629176" cy="626621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lnSpc>
                <a:spcPct val="80000"/>
              </a:lnSpc>
              <a:defRPr lang="en-GB" sz="5400" kern="1200" spc="-151" dirty="0">
                <a:solidFill>
                  <a:srgbClr val="0070C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Break type</a:t>
            </a:r>
            <a:endParaRPr lang="en-GB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D6C472F-B253-4820-9E04-EE5C219D8B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43637" y="4155060"/>
            <a:ext cx="4629150" cy="396256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def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Further info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48748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89B0F93-DE51-4048-84B4-C913A91C0055}"/>
              </a:ext>
            </a:extLst>
          </p:cNvPr>
          <p:cNvGrpSpPr/>
          <p:nvPr userDrawn="1"/>
        </p:nvGrpSpPr>
        <p:grpSpPr>
          <a:xfrm>
            <a:off x="9527616" y="666750"/>
            <a:ext cx="1940484" cy="1899048"/>
            <a:chOff x="2569485" y="4937447"/>
            <a:chExt cx="464344" cy="406400"/>
          </a:xfrm>
          <a:solidFill>
            <a:schemeClr val="tx1">
              <a:alpha val="7000"/>
            </a:schemeClr>
          </a:solidFill>
        </p:grpSpPr>
        <p:sp>
          <p:nvSpPr>
            <p:cNvPr id="9" name="AutoShape 103">
              <a:extLst>
                <a:ext uri="{FF2B5EF4-FFF2-40B4-BE49-F238E27FC236}">
                  <a16:creationId xmlns:a16="http://schemas.microsoft.com/office/drawing/2014/main" id="{BCFA6311-E515-4D91-8632-ED973155E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510" y="5009678"/>
              <a:ext cx="166688" cy="109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" name="AutoShape 104">
              <a:extLst>
                <a:ext uri="{FF2B5EF4-FFF2-40B4-BE49-F238E27FC236}">
                  <a16:creationId xmlns:a16="http://schemas.microsoft.com/office/drawing/2014/main" id="{D85A050E-823B-451A-8B49-2924F5CBD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485" y="4937447"/>
              <a:ext cx="464344" cy="406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2CA826C-470A-4003-9E44-7148D1A38276}"/>
              </a:ext>
            </a:extLst>
          </p:cNvPr>
          <p:cNvSpPr/>
          <p:nvPr userDrawn="1"/>
        </p:nvSpPr>
        <p:spPr>
          <a:xfrm>
            <a:off x="342900" y="340945"/>
            <a:ext cx="11534775" cy="577988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E459D8-1C47-40EA-A6BE-3A619F2371EB}"/>
              </a:ext>
            </a:extLst>
          </p:cNvPr>
          <p:cNvSpPr txBox="1"/>
          <p:nvPr userDrawn="1"/>
        </p:nvSpPr>
        <p:spPr>
          <a:xfrm>
            <a:off x="800100" y="1551563"/>
            <a:ext cx="107442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CIPP values your opinion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Please complete the online feedback</a:t>
            </a: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the link that we shall email to you after the course</a:t>
            </a:r>
            <a:endParaRPr lang="id-ID" sz="4400" b="1" i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Calibri"/>
            </a:endParaRPr>
          </a:p>
          <a:p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CF68499-E43D-5946-8F24-4D2BF8DA5D7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0273AF4-962D-8240-B8B3-B6F1F20BC8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0CDC206-BF7B-6D4D-B011-3AD3057549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CE199D2-2ABB-F94E-8FCA-D2FF8DD1EA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9DEBD59-2528-574F-9F00-42F690C4EF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71405F3-8F14-3C40-A0CE-D3D03DD9C0EB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6BC1642-C18A-8B42-B11C-4019E251A1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B5A4577-84D1-F048-8E92-BCF378E6BFD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3419B21D-A781-864D-A3E0-982C51AF2AF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10095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als (CP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811787" y="-2"/>
            <a:ext cx="9380215" cy="6858001"/>
          </a:xfrm>
          <a:custGeom>
            <a:avLst/>
            <a:gdLst>
              <a:gd name="connsiteX0" fmla="*/ 3585627 w 9380215"/>
              <a:gd name="connsiteY0" fmla="*/ 3240245 h 6858000"/>
              <a:gd name="connsiteX1" fmla="*/ 7217586 w 9380215"/>
              <a:gd name="connsiteY1" fmla="*/ 3240245 h 6858000"/>
              <a:gd name="connsiteX2" fmla="*/ 3631957 w 9380215"/>
              <a:gd name="connsiteY2" fmla="*/ 6858000 h 6858000"/>
              <a:gd name="connsiteX3" fmla="*/ 0 w 9380215"/>
              <a:gd name="connsiteY3" fmla="*/ 6858000 h 6858000"/>
              <a:gd name="connsiteX4" fmla="*/ 8157626 w 9380215"/>
              <a:gd name="connsiteY4" fmla="*/ 2558073 h 6858000"/>
              <a:gd name="connsiteX5" fmla="*/ 9380214 w 9380215"/>
              <a:gd name="connsiteY5" fmla="*/ 2558073 h 6858000"/>
              <a:gd name="connsiteX6" fmla="*/ 9380215 w 9380215"/>
              <a:gd name="connsiteY6" fmla="*/ 4989031 h 6858000"/>
              <a:gd name="connsiteX7" fmla="*/ 8203956 w 9380215"/>
              <a:gd name="connsiteY7" fmla="*/ 6175828 h 6858000"/>
              <a:gd name="connsiteX8" fmla="*/ 4571997 w 9380215"/>
              <a:gd name="connsiteY8" fmla="*/ 6175828 h 6858000"/>
              <a:gd name="connsiteX9" fmla="*/ 6816031 w 9380215"/>
              <a:gd name="connsiteY9" fmla="*/ 0 h 6858000"/>
              <a:gd name="connsiteX10" fmla="*/ 9380214 w 9380215"/>
              <a:gd name="connsiteY10" fmla="*/ 0 h 6858000"/>
              <a:gd name="connsiteX11" fmla="*/ 9380214 w 9380215"/>
              <a:gd name="connsiteY11" fmla="*/ 1077343 h 6858000"/>
              <a:gd name="connsiteX12" fmla="*/ 7383900 w 9380215"/>
              <a:gd name="connsiteY12" fmla="*/ 3091543 h 6858000"/>
              <a:gd name="connsiteX13" fmla="*/ 3751941 w 9380215"/>
              <a:gd name="connsiteY13" fmla="*/ 3091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80215" h="6858000">
                <a:moveTo>
                  <a:pt x="3585627" y="3240245"/>
                </a:moveTo>
                <a:lnTo>
                  <a:pt x="7217586" y="3240245"/>
                </a:lnTo>
                <a:lnTo>
                  <a:pt x="3631957" y="6858000"/>
                </a:lnTo>
                <a:lnTo>
                  <a:pt x="0" y="6858000"/>
                </a:lnTo>
                <a:close/>
                <a:moveTo>
                  <a:pt x="8157626" y="2558073"/>
                </a:moveTo>
                <a:lnTo>
                  <a:pt x="9380214" y="2558073"/>
                </a:lnTo>
                <a:lnTo>
                  <a:pt x="9380215" y="4989031"/>
                </a:lnTo>
                <a:lnTo>
                  <a:pt x="8203956" y="6175828"/>
                </a:lnTo>
                <a:lnTo>
                  <a:pt x="4571997" y="6175828"/>
                </a:lnTo>
                <a:close/>
                <a:moveTo>
                  <a:pt x="6816031" y="0"/>
                </a:moveTo>
                <a:lnTo>
                  <a:pt x="9380214" y="0"/>
                </a:lnTo>
                <a:lnTo>
                  <a:pt x="9380214" y="1077343"/>
                </a:lnTo>
                <a:lnTo>
                  <a:pt x="7383900" y="3091543"/>
                </a:lnTo>
                <a:lnTo>
                  <a:pt x="3751941" y="309154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5358B2-3F26-4C75-87BD-C8D0D85E9681}"/>
              </a:ext>
            </a:extLst>
          </p:cNvPr>
          <p:cNvSpPr txBox="1"/>
          <p:nvPr userDrawn="1"/>
        </p:nvSpPr>
        <p:spPr>
          <a:xfrm>
            <a:off x="202118" y="438447"/>
            <a:ext cx="74051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/>
                </a:solidFill>
              </a:rPr>
              <a:t>Continuing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your payroll/pensions education</a:t>
            </a:r>
            <a:r>
              <a:rPr lang="en-GB">
                <a:solidFill>
                  <a:srgbClr val="0070C0"/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is essential to keep</a:t>
            </a:r>
          </a:p>
          <a:p>
            <a:pPr marL="266700" indent="-26670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your knowledge up to date about the latest legislative and      technological developments.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Enrol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on the </a:t>
            </a:r>
            <a:r>
              <a:rPr lang="en-GB" b="1">
                <a:solidFill>
                  <a:srgbClr val="0070C0"/>
                </a:solidFill>
              </a:rPr>
              <a:t>next year of the Foundation Degree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enhance your skills and knowledge.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Make sure you </a:t>
            </a:r>
            <a:r>
              <a:rPr lang="en-GB" b="1">
                <a:solidFill>
                  <a:srgbClr val="0070C0"/>
                </a:solidFill>
              </a:rPr>
              <a:t>log any learning and development / CPD activity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you undertake in your CPD log.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When you qualify as a Full member, you will need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to</a:t>
            </a:r>
            <a:r>
              <a:rPr lang="en-GB" b="0">
                <a:solidFill>
                  <a:srgbClr val="0070C0"/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maintain CPD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continue using the designatory letters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and to upgrade to Fellow membership. Establishing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the CPD habit now will also benefit your studies.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D36B47-70CC-4C3E-B398-32AD75726D55}"/>
              </a:ext>
            </a:extLst>
          </p:cNvPr>
          <p:cNvSpPr txBox="1"/>
          <p:nvPr userDrawn="1"/>
        </p:nvSpPr>
        <p:spPr>
          <a:xfrm>
            <a:off x="171210" y="3890845"/>
            <a:ext cx="4204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70C0"/>
                </a:solidFill>
              </a:rPr>
              <a:t>Continuing Professional Development</a:t>
            </a:r>
          </a:p>
        </p:txBody>
      </p:sp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F378D0E8-1153-BA4E-8EBC-D7949E543D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492" y="5941006"/>
            <a:ext cx="855095" cy="71999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EDBD502-B259-5B4A-9324-4CAFF248FEB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0E33F9A-AC9C-1941-9D96-C49F3B1A5F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5B883F1-770A-0E4D-90A6-96149B10A5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FF09C68-0A03-9843-A60F-ECAF827EFB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A6427A6-0D92-A645-A5BD-B19E82636F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82764E1-2B90-794A-8B11-2D6342F508E8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478892-A495-224A-BEBF-3ECE8BEDA7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754098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p and advic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58BEEAB-A87E-4D85-A0ED-375A81F7715A}"/>
              </a:ext>
            </a:extLst>
          </p:cNvPr>
          <p:cNvSpPr/>
          <p:nvPr userDrawn="1"/>
        </p:nvSpPr>
        <p:spPr>
          <a:xfrm>
            <a:off x="5449477" y="0"/>
            <a:ext cx="160502" cy="6858000"/>
          </a:xfrm>
          <a:prstGeom prst="rect">
            <a:avLst/>
          </a:prstGeom>
          <a:solidFill>
            <a:srgbClr val="0AB6B6"/>
          </a:solidFill>
          <a:ln>
            <a:solidFill>
              <a:srgbClr val="0A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09550D-CC6D-46E0-8B6E-527092B9AD84}"/>
              </a:ext>
            </a:extLst>
          </p:cNvPr>
          <p:cNvSpPr/>
          <p:nvPr userDrawn="1"/>
        </p:nvSpPr>
        <p:spPr>
          <a:xfrm>
            <a:off x="5533285" y="0"/>
            <a:ext cx="6658715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4A5762F0-9B6C-41A5-8F9A-073454F6BEFF}"/>
              </a:ext>
            </a:extLst>
          </p:cNvPr>
          <p:cNvSpPr/>
          <p:nvPr userDrawn="1"/>
        </p:nvSpPr>
        <p:spPr>
          <a:xfrm>
            <a:off x="5394680" y="382117"/>
            <a:ext cx="1726329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A5E97F07-36DB-4C94-9F07-1A7E3792284C}"/>
              </a:ext>
            </a:extLst>
          </p:cNvPr>
          <p:cNvSpPr/>
          <p:nvPr userDrawn="1"/>
        </p:nvSpPr>
        <p:spPr>
          <a:xfrm>
            <a:off x="5397790" y="2017526"/>
            <a:ext cx="1726330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525D1908-B1BE-427B-A6A6-3C3FBCAFDC8B}"/>
              </a:ext>
            </a:extLst>
          </p:cNvPr>
          <p:cNvSpPr/>
          <p:nvPr userDrawn="1"/>
        </p:nvSpPr>
        <p:spPr>
          <a:xfrm>
            <a:off x="5394680" y="3652935"/>
            <a:ext cx="1726330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E94FC084-C37C-418B-8801-F445FE30C41E}"/>
              </a:ext>
            </a:extLst>
          </p:cNvPr>
          <p:cNvSpPr/>
          <p:nvPr userDrawn="1"/>
        </p:nvSpPr>
        <p:spPr>
          <a:xfrm>
            <a:off x="5397789" y="5288344"/>
            <a:ext cx="1723219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037B7F-3A49-4BA1-9F6C-DF4900A3BE58}"/>
              </a:ext>
            </a:extLst>
          </p:cNvPr>
          <p:cNvSpPr/>
          <p:nvPr userDrawn="1"/>
        </p:nvSpPr>
        <p:spPr>
          <a:xfrm>
            <a:off x="-3110" y="0"/>
            <a:ext cx="4541904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utoShape 4">
            <a:extLst>
              <a:ext uri="{FF2B5EF4-FFF2-40B4-BE49-F238E27FC236}">
                <a16:creationId xmlns:a16="http://schemas.microsoft.com/office/drawing/2014/main" id="{523D6C95-7479-470F-ABBD-E5AE6A6B8BAA}"/>
              </a:ext>
            </a:extLst>
          </p:cNvPr>
          <p:cNvSpPr>
            <a:spLocks/>
          </p:cNvSpPr>
          <p:nvPr userDrawn="1"/>
        </p:nvSpPr>
        <p:spPr bwMode="auto">
          <a:xfrm>
            <a:off x="5871368" y="766610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3" name="AutoShape 4">
            <a:extLst>
              <a:ext uri="{FF2B5EF4-FFF2-40B4-BE49-F238E27FC236}">
                <a16:creationId xmlns:a16="http://schemas.microsoft.com/office/drawing/2014/main" id="{495D0AF7-8E7F-4C55-9CED-C893EA6D48AD}"/>
              </a:ext>
            </a:extLst>
          </p:cNvPr>
          <p:cNvSpPr>
            <a:spLocks/>
          </p:cNvSpPr>
          <p:nvPr userDrawn="1"/>
        </p:nvSpPr>
        <p:spPr bwMode="auto">
          <a:xfrm>
            <a:off x="5871367" y="4037428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4">
            <a:extLst>
              <a:ext uri="{FF2B5EF4-FFF2-40B4-BE49-F238E27FC236}">
                <a16:creationId xmlns:a16="http://schemas.microsoft.com/office/drawing/2014/main" id="{2C3C8E2C-609F-4DE8-A3E3-ED441E9CB9E2}"/>
              </a:ext>
            </a:extLst>
          </p:cNvPr>
          <p:cNvSpPr>
            <a:spLocks/>
          </p:cNvSpPr>
          <p:nvPr userDrawn="1"/>
        </p:nvSpPr>
        <p:spPr bwMode="auto">
          <a:xfrm>
            <a:off x="5871366" y="2402019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5" name="AutoShape 4">
            <a:extLst>
              <a:ext uri="{FF2B5EF4-FFF2-40B4-BE49-F238E27FC236}">
                <a16:creationId xmlns:a16="http://schemas.microsoft.com/office/drawing/2014/main" id="{3C240ECB-B591-441B-B83B-32E3837B6342}"/>
              </a:ext>
            </a:extLst>
          </p:cNvPr>
          <p:cNvSpPr>
            <a:spLocks/>
          </p:cNvSpPr>
          <p:nvPr userDrawn="1"/>
        </p:nvSpPr>
        <p:spPr bwMode="auto">
          <a:xfrm>
            <a:off x="5871365" y="5672837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C0A808D-D3EF-426A-813A-2A5E55D8CF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83467" y="515817"/>
            <a:ext cx="4667248" cy="384022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HM Courts &amp; Tribunals Service</a:t>
            </a:r>
          </a:p>
          <a:p>
            <a:pPr lvl="0"/>
            <a:endParaRPr lang="en-US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AAF2601C-E61C-46E5-9C7C-3DD32127E5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77102" y="2047689"/>
            <a:ext cx="4667248" cy="354330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HM Revenue &amp; Customs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1C2C0BC8-A1A7-47AA-9854-C0E0982706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7101" y="3653571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Finance England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44F172AC-1DD8-4065-84B5-3211751FF8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7101" y="5288980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Loans Company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D7A8D0C-1D4C-47E4-973E-99C6FD512E32}"/>
              </a:ext>
            </a:extLst>
          </p:cNvPr>
          <p:cNvSpPr/>
          <p:nvPr userDrawn="1"/>
        </p:nvSpPr>
        <p:spPr>
          <a:xfrm>
            <a:off x="7277100" y="839523"/>
            <a:ext cx="4667247" cy="691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www.gov.uk/government/organisations/hm-courts-and-tribunals-service</a:t>
            </a: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793C67-D1CA-4401-8BD2-267772B73CBB}"/>
              </a:ext>
            </a:extLst>
          </p:cNvPr>
          <p:cNvSpPr/>
          <p:nvPr userDrawn="1"/>
        </p:nvSpPr>
        <p:spPr>
          <a:xfrm>
            <a:off x="7277100" y="2402019"/>
            <a:ext cx="4667247" cy="131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Employers helpline 0300 200 3200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https://www.gov.uk/government/organisations/hm-revenue-customs</a:t>
            </a:r>
            <a:endParaRPr lang="en-US" alt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71B7E56-C6C1-417D-9ACC-A8D380F35826}"/>
              </a:ext>
            </a:extLst>
          </p:cNvPr>
          <p:cNvSpPr/>
          <p:nvPr userDrawn="1"/>
        </p:nvSpPr>
        <p:spPr>
          <a:xfrm>
            <a:off x="7277100" y="4037428"/>
            <a:ext cx="4667247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0607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70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hlinkClick r:id="rId5"/>
              </a:rPr>
              <a:t>www.gov.uk/contact-student-finance-england</a:t>
            </a:r>
            <a:endParaRPr lang="en-US" sz="170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4723058-C8D9-481B-9602-E054D1D82145}"/>
              </a:ext>
            </a:extLst>
          </p:cNvPr>
          <p:cNvSpPr/>
          <p:nvPr userDrawn="1"/>
        </p:nvSpPr>
        <p:spPr>
          <a:xfrm>
            <a:off x="7277100" y="5672837"/>
            <a:ext cx="4667247" cy="691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0611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u="sng">
                <a:solidFill>
                  <a:schemeClr val="hlink"/>
                </a:solidFill>
                <a:cs typeface="Arial" panose="020B0604020202020204" pitchFamily="34" charset="0"/>
              </a:rPr>
              <a:t>www.slc.co.uk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C8D317-8E9C-49FA-ACFC-2F1177399047}"/>
              </a:ext>
            </a:extLst>
          </p:cNvPr>
          <p:cNvSpPr/>
          <p:nvPr userDrawn="1"/>
        </p:nvSpPr>
        <p:spPr>
          <a:xfrm>
            <a:off x="-9330" y="0"/>
            <a:ext cx="4213154" cy="6858000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47067C7-12DA-4CB9-A4A5-2972272522B1}"/>
              </a:ext>
            </a:extLst>
          </p:cNvPr>
          <p:cNvSpPr/>
          <p:nvPr userDrawn="1"/>
        </p:nvSpPr>
        <p:spPr>
          <a:xfrm>
            <a:off x="-6220" y="0"/>
            <a:ext cx="2981325" cy="6858000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E5493CE5-9AD5-418F-970F-C8E3189B13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5385" y="2203439"/>
            <a:ext cx="5389634" cy="2451121"/>
          </a:xfrm>
          <a:noFill/>
          <a:effectLst>
            <a:outerShdw blurRad="50800" dist="50800" dir="5400000" sx="120000" sy="120000" algn="ctr" rotWithShape="0">
              <a:srgbClr val="000000">
                <a:alpha val="88000"/>
              </a:srgbClr>
            </a:outerShdw>
          </a:effectLst>
        </p:spPr>
        <p:txBody>
          <a:bodyPr>
            <a:noAutofit/>
          </a:bodyPr>
          <a:lstStyle>
            <a:lvl1pPr>
              <a:defRPr sz="6600" b="1" i="0" spc="30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/>
              <a:t>Help </a:t>
            </a:r>
            <a:br>
              <a:rPr lang="en-GB"/>
            </a:br>
            <a:r>
              <a:rPr lang="en-GB"/>
              <a:t>and </a:t>
            </a:r>
            <a:br>
              <a:rPr lang="en-GB"/>
            </a:br>
            <a:r>
              <a:rPr lang="en-GB"/>
              <a:t>advice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6B43F1-23E2-AB49-A991-CF2663B5B70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2533125-0520-AD4C-86A3-988F26C1ED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F49031E-4BF4-0741-BD6A-AEB7F5ED35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499E3CC-EF0D-CE47-A012-A699CADFF7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319F47C3-B829-7C4A-8323-16B0C2D97E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28B3FEE-54E0-4F41-859D-5181C66D8816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3F8AB97-7EA1-CE4D-B842-9602A00FBF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E6DBE873-40B4-FD45-B0FA-C9A28099437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4817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PP Contact">
    <p:bg>
      <p:bgPr>
        <a:blipFill dpi="0" rotWithShape="1">
          <a:blip r:embed="rId2" cstate="email">
            <a:alphaModFix amt="6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048B7BFD-8805-450B-BB0F-C849F593829C}"/>
              </a:ext>
            </a:extLst>
          </p:cNvPr>
          <p:cNvSpPr/>
          <p:nvPr userDrawn="1"/>
        </p:nvSpPr>
        <p:spPr>
          <a:xfrm>
            <a:off x="3194463" y="422615"/>
            <a:ext cx="5632450" cy="303291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1132F6C-EB73-40E1-98CC-EBCCDF5DD349}"/>
              </a:ext>
            </a:extLst>
          </p:cNvPr>
          <p:cNvGrpSpPr/>
          <p:nvPr userDrawn="1"/>
        </p:nvGrpSpPr>
        <p:grpSpPr>
          <a:xfrm>
            <a:off x="3194463" y="154092"/>
            <a:ext cx="5632450" cy="268523"/>
            <a:chOff x="2866489" y="1098550"/>
            <a:chExt cx="5632450" cy="26852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1B182E2-BBE8-46F6-A22B-9758A7CF2557}"/>
                </a:ext>
              </a:extLst>
            </p:cNvPr>
            <p:cNvSpPr/>
            <p:nvPr userDrawn="1"/>
          </p:nvSpPr>
          <p:spPr>
            <a:xfrm>
              <a:off x="2866489" y="1098550"/>
              <a:ext cx="5632450" cy="268523"/>
            </a:xfrm>
            <a:prstGeom prst="rect">
              <a:avLst/>
            </a:prstGeom>
            <a:solidFill>
              <a:srgbClr val="404040"/>
            </a:solid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C55AF9A4-420E-4A15-B72A-DAFBE43F8BC8}"/>
                </a:ext>
              </a:extLst>
            </p:cNvPr>
            <p:cNvSpPr/>
            <p:nvPr userDrawn="1"/>
          </p:nvSpPr>
          <p:spPr>
            <a:xfrm>
              <a:off x="3018235" y="1192057"/>
              <a:ext cx="81512" cy="815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CDC8F0C-B416-41D0-8C82-637B2315883B}"/>
                </a:ext>
              </a:extLst>
            </p:cNvPr>
            <p:cNvSpPr/>
            <p:nvPr userDrawn="1"/>
          </p:nvSpPr>
          <p:spPr>
            <a:xfrm>
              <a:off x="3146295" y="1192057"/>
              <a:ext cx="81512" cy="815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8B33403B-D189-4665-94FF-8C09AFFF28BF}"/>
                </a:ext>
              </a:extLst>
            </p:cNvPr>
            <p:cNvSpPr/>
            <p:nvPr userDrawn="1"/>
          </p:nvSpPr>
          <p:spPr>
            <a:xfrm>
              <a:off x="3274356" y="1192057"/>
              <a:ext cx="81512" cy="8151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2" name="Rounded Rectangle 23">
              <a:extLst>
                <a:ext uri="{FF2B5EF4-FFF2-40B4-BE49-F238E27FC236}">
                  <a16:creationId xmlns:a16="http://schemas.microsoft.com/office/drawing/2014/main" id="{1C4C3064-7B83-4BF5-9824-71EDF4525726}"/>
                </a:ext>
              </a:extLst>
            </p:cNvPr>
            <p:cNvSpPr/>
            <p:nvPr userDrawn="1"/>
          </p:nvSpPr>
          <p:spPr>
            <a:xfrm>
              <a:off x="3594047" y="1141573"/>
              <a:ext cx="2641599" cy="1824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600">
                  <a:solidFill>
                    <a:srgbClr val="070708"/>
                  </a:solidFill>
                  <a:latin typeface="Montserrat Hairline" panose="00000300000000000000" pitchFamily="50" charset="0"/>
                </a:rPr>
                <a:t>https://twitter.com/CIPP_UK</a:t>
              </a:r>
            </a:p>
          </p:txBody>
        </p:sp>
      </p:grp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A381B344-8BC9-4C56-8FEF-FFF7B86B074E}"/>
              </a:ext>
            </a:extLst>
          </p:cNvPr>
          <p:cNvSpPr/>
          <p:nvPr userDrawn="1"/>
        </p:nvSpPr>
        <p:spPr>
          <a:xfrm>
            <a:off x="2702456" y="3425588"/>
            <a:ext cx="6858000" cy="3429001"/>
          </a:xfrm>
          <a:custGeom>
            <a:avLst/>
            <a:gdLst>
              <a:gd name="connsiteX0" fmla="*/ 3429000 w 6858000"/>
              <a:gd name="connsiteY0" fmla="*/ 0 h 3429001"/>
              <a:gd name="connsiteX1" fmla="*/ 6858000 w 6858000"/>
              <a:gd name="connsiteY1" fmla="*/ 3429001 h 3429001"/>
              <a:gd name="connsiteX2" fmla="*/ 0 w 6858000"/>
              <a:gd name="connsiteY2" fmla="*/ 3429000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3429001">
                <a:moveTo>
                  <a:pt x="3429000" y="0"/>
                </a:moveTo>
                <a:lnTo>
                  <a:pt x="6858000" y="3429001"/>
                </a:lnTo>
                <a:lnTo>
                  <a:pt x="0" y="3429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6DFC2A-9D4F-4091-9B9A-BCA5F15C1D60}"/>
              </a:ext>
            </a:extLst>
          </p:cNvPr>
          <p:cNvSpPr/>
          <p:nvPr userDrawn="1"/>
        </p:nvSpPr>
        <p:spPr>
          <a:xfrm>
            <a:off x="-3969" y="3487343"/>
            <a:ext cx="12192000" cy="3370657"/>
          </a:xfrm>
          <a:prstGeom prst="rect">
            <a:avLst/>
          </a:prstGeom>
          <a:solidFill>
            <a:schemeClr val="accent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5D5101-E781-4C0C-B752-D887BC2B4F83}"/>
              </a:ext>
            </a:extLst>
          </p:cNvPr>
          <p:cNvSpPr/>
          <p:nvPr userDrawn="1"/>
        </p:nvSpPr>
        <p:spPr>
          <a:xfrm>
            <a:off x="0" y="3425588"/>
            <a:ext cx="12192000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FFD63ED-5749-4646-A4A4-657303868241}"/>
              </a:ext>
            </a:extLst>
          </p:cNvPr>
          <p:cNvGrpSpPr/>
          <p:nvPr userDrawn="1"/>
        </p:nvGrpSpPr>
        <p:grpSpPr>
          <a:xfrm>
            <a:off x="1257671" y="4687942"/>
            <a:ext cx="10225173" cy="1421132"/>
            <a:chOff x="983413" y="4794884"/>
            <a:chExt cx="10225173" cy="1247775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BCB3A66B-133F-4248-87EA-520EBE801118}"/>
                </a:ext>
              </a:extLst>
            </p:cNvPr>
            <p:cNvSpPr/>
            <p:nvPr/>
          </p:nvSpPr>
          <p:spPr>
            <a:xfrm>
              <a:off x="983413" y="4794884"/>
              <a:ext cx="10225173" cy="1247775"/>
            </a:xfrm>
            <a:prstGeom prst="roundRect">
              <a:avLst>
                <a:gd name="adj" fmla="val 127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155700" dist="584200" dir="2700000" sx="97000" sy="97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6ABB0B4-D35D-4A28-8BFA-AFD8157C1E3F}"/>
                </a:ext>
              </a:extLst>
            </p:cNvPr>
            <p:cNvCxnSpPr/>
            <p:nvPr/>
          </p:nvCxnSpPr>
          <p:spPr>
            <a:xfrm>
              <a:off x="354021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F9DF6A1B-426E-4E04-B8BB-592C8A60B802}"/>
                </a:ext>
              </a:extLst>
            </p:cNvPr>
            <p:cNvCxnSpPr/>
            <p:nvPr/>
          </p:nvCxnSpPr>
          <p:spPr>
            <a:xfrm>
              <a:off x="607767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1BA9C355-30C8-4FE5-922C-FA0644834FEF}"/>
              </a:ext>
            </a:extLst>
          </p:cNvPr>
          <p:cNvSpPr txBox="1"/>
          <p:nvPr/>
        </p:nvSpPr>
        <p:spPr>
          <a:xfrm>
            <a:off x="1342417" y="4896563"/>
            <a:ext cx="2364389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CIPP Advisory Service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0121 712 1099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advisory.service@cipp.org.uk</a:t>
            </a:r>
            <a:endParaRPr lang="en-US" sz="1800" b="1" baseline="300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Live chat also available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7B281DC-9D4B-4267-AABE-035D2DBD0EA0}"/>
              </a:ext>
            </a:extLst>
          </p:cNvPr>
          <p:cNvSpPr txBox="1"/>
          <p:nvPr/>
        </p:nvSpPr>
        <p:spPr>
          <a:xfrm>
            <a:off x="6439305" y="4820653"/>
            <a:ext cx="4937902" cy="10661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Team’s ‘Payroll: need to know’</a:t>
            </a:r>
          </a:p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https://www.cipp.org.uk/my-cipp/policy-hub/payroll-need-to-know.html</a:t>
            </a: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16806E-A68B-4E03-894E-E10BE9B81805}"/>
              </a:ext>
            </a:extLst>
          </p:cNvPr>
          <p:cNvSpPr txBox="1"/>
          <p:nvPr userDrawn="1"/>
        </p:nvSpPr>
        <p:spPr>
          <a:xfrm>
            <a:off x="3922147" y="4814326"/>
            <a:ext cx="2346432" cy="7853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Hub resources</a:t>
            </a:r>
          </a:p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www.cipp.org.uk</a:t>
            </a: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7C54155-C298-457F-AF26-F0FFDB288979}"/>
              </a:ext>
            </a:extLst>
          </p:cNvPr>
          <p:cNvGrpSpPr/>
          <p:nvPr userDrawn="1"/>
        </p:nvGrpSpPr>
        <p:grpSpPr>
          <a:xfrm>
            <a:off x="936312" y="5955925"/>
            <a:ext cx="3335336" cy="514352"/>
            <a:chOff x="966573" y="5955925"/>
            <a:chExt cx="3335336" cy="514351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0A200BDB-B7D6-481E-ACA9-7B4C67AF6AA5}"/>
                </a:ext>
              </a:extLst>
            </p:cNvPr>
            <p:cNvSpPr/>
            <p:nvPr/>
          </p:nvSpPr>
          <p:spPr>
            <a:xfrm>
              <a:off x="966573" y="5955926"/>
              <a:ext cx="3078162" cy="514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dist="38100" dir="5400000" sx="112000" sy="112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ller Light" panose="02000503000000020004" pitchFamily="2" charset="0"/>
                </a:rPr>
                <a:t>CIPP members only</a:t>
              </a:r>
              <a:endParaRPr lang="id-ID" b="1">
                <a:solidFill>
                  <a:schemeClr val="tx1">
                    <a:lumMod val="75000"/>
                    <a:lumOff val="25000"/>
                  </a:schemeClr>
                </a:solidFill>
                <a:latin typeface="Aller Bold" panose="02000803040000020004" pitchFamily="2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E5C6D6F-CE2E-4117-AB59-1D8C3A6126D5}"/>
                </a:ext>
              </a:extLst>
            </p:cNvPr>
            <p:cNvSpPr/>
            <p:nvPr/>
          </p:nvSpPr>
          <p:spPr>
            <a:xfrm rot="5400000" flipH="1">
              <a:off x="3916147" y="6084512"/>
              <a:ext cx="514350" cy="257175"/>
            </a:xfrm>
            <a:custGeom>
              <a:avLst/>
              <a:gdLst>
                <a:gd name="connsiteX0" fmla="*/ 0 w 882650"/>
                <a:gd name="connsiteY0" fmla="*/ 0 h 441325"/>
                <a:gd name="connsiteX1" fmla="*/ 0 w 882650"/>
                <a:gd name="connsiteY1" fmla="*/ 441325 h 441325"/>
                <a:gd name="connsiteX2" fmla="*/ 441325 w 882650"/>
                <a:gd name="connsiteY2" fmla="*/ 441325 h 441325"/>
                <a:gd name="connsiteX3" fmla="*/ 882650 w 882650"/>
                <a:gd name="connsiteY3" fmla="*/ 0 h 441325"/>
                <a:gd name="connsiteX4" fmla="*/ 441325 w 882650"/>
                <a:gd name="connsiteY4" fmla="*/ 441325 h 441325"/>
                <a:gd name="connsiteX5" fmla="*/ 882650 w 882650"/>
                <a:gd name="connsiteY5" fmla="*/ 441325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2650" h="441325">
                  <a:moveTo>
                    <a:pt x="0" y="0"/>
                  </a:moveTo>
                  <a:lnTo>
                    <a:pt x="0" y="441325"/>
                  </a:lnTo>
                  <a:lnTo>
                    <a:pt x="441325" y="441325"/>
                  </a:lnTo>
                  <a:close/>
                  <a:moveTo>
                    <a:pt x="882650" y="0"/>
                  </a:moveTo>
                  <a:lnTo>
                    <a:pt x="441325" y="441325"/>
                  </a:lnTo>
                  <a:lnTo>
                    <a:pt x="882650" y="441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4" name="Right Triangle 113">
            <a:extLst>
              <a:ext uri="{FF2B5EF4-FFF2-40B4-BE49-F238E27FC236}">
                <a16:creationId xmlns:a16="http://schemas.microsoft.com/office/drawing/2014/main" id="{8D96B05D-504D-4822-B9EA-A5D86AE6FF14}"/>
              </a:ext>
            </a:extLst>
          </p:cNvPr>
          <p:cNvSpPr/>
          <p:nvPr userDrawn="1"/>
        </p:nvSpPr>
        <p:spPr>
          <a:xfrm flipH="1">
            <a:off x="922507" y="5622550"/>
            <a:ext cx="333375" cy="333375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22BC7D5-525A-4132-B732-77651485C87A}"/>
              </a:ext>
            </a:extLst>
          </p:cNvPr>
          <p:cNvGrpSpPr/>
          <p:nvPr userDrawn="1"/>
        </p:nvGrpSpPr>
        <p:grpSpPr>
          <a:xfrm>
            <a:off x="1477714" y="1519971"/>
            <a:ext cx="3661833" cy="2308314"/>
            <a:chOff x="4550833" y="1365986"/>
            <a:chExt cx="3661833" cy="2308314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9D435F7-94CE-4D60-91B1-4D0BB5C96645}"/>
                </a:ext>
              </a:extLst>
            </p:cNvPr>
            <p:cNvGrpSpPr/>
            <p:nvPr userDrawn="1"/>
          </p:nvGrpSpPr>
          <p:grpSpPr>
            <a:xfrm>
              <a:off x="4550833" y="1365986"/>
              <a:ext cx="3661833" cy="237162"/>
              <a:chOff x="3179886" y="2083564"/>
              <a:chExt cx="5702858" cy="369350"/>
            </a:xfrm>
            <a:effectLst/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BEC8F11B-938A-4EDA-9AED-E129A1D1735E}"/>
                  </a:ext>
                </a:extLst>
              </p:cNvPr>
              <p:cNvGrpSpPr/>
              <p:nvPr/>
            </p:nvGrpSpPr>
            <p:grpSpPr>
              <a:xfrm>
                <a:off x="3179886" y="2083564"/>
                <a:ext cx="5702858" cy="369350"/>
                <a:chOff x="3179886" y="2083564"/>
                <a:chExt cx="5702858" cy="369350"/>
              </a:xfrm>
            </p:grpSpPr>
            <p:sp>
              <p:nvSpPr>
                <p:cNvPr id="72" name="Round Same Side Corner Rectangle 1">
                  <a:extLst>
                    <a:ext uri="{FF2B5EF4-FFF2-40B4-BE49-F238E27FC236}">
                      <a16:creationId xmlns:a16="http://schemas.microsoft.com/office/drawing/2014/main" id="{96804EA8-1964-4E0D-B49E-FCA076CCD067}"/>
                    </a:ext>
                  </a:extLst>
                </p:cNvPr>
                <p:cNvSpPr/>
                <p:nvPr/>
              </p:nvSpPr>
              <p:spPr>
                <a:xfrm>
                  <a:off x="3179886" y="2083564"/>
                  <a:ext cx="5702858" cy="369350"/>
                </a:xfrm>
                <a:prstGeom prst="round2SameRect">
                  <a:avLst>
                    <a:gd name="adj1" fmla="val 14928"/>
                    <a:gd name="adj2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BB24E73D-DEED-49A1-A366-8E3875512805}"/>
                    </a:ext>
                  </a:extLst>
                </p:cNvPr>
                <p:cNvGrpSpPr/>
                <p:nvPr/>
              </p:nvGrpSpPr>
              <p:grpSpPr>
                <a:xfrm>
                  <a:off x="3382010" y="2233949"/>
                  <a:ext cx="341854" cy="82531"/>
                  <a:chOff x="3382010" y="2233949"/>
                  <a:chExt cx="341854" cy="82531"/>
                </a:xfrm>
              </p:grpSpPr>
              <p:sp>
                <p:nvSpPr>
                  <p:cNvPr id="75" name="Oval 74">
                    <a:extLst>
                      <a:ext uri="{FF2B5EF4-FFF2-40B4-BE49-F238E27FC236}">
                        <a16:creationId xmlns:a16="http://schemas.microsoft.com/office/drawing/2014/main" id="{5AE89811-0784-4A9B-BAE7-E3475FA7231F}"/>
                      </a:ext>
                    </a:extLst>
                  </p:cNvPr>
                  <p:cNvSpPr/>
                  <p:nvPr/>
                </p:nvSpPr>
                <p:spPr>
                  <a:xfrm>
                    <a:off x="3382010" y="2233949"/>
                    <a:ext cx="82531" cy="82531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7" name="Oval 76">
                    <a:extLst>
                      <a:ext uri="{FF2B5EF4-FFF2-40B4-BE49-F238E27FC236}">
                        <a16:creationId xmlns:a16="http://schemas.microsoft.com/office/drawing/2014/main" id="{FD9451EE-3DCB-441D-949C-AD43866C130C}"/>
                      </a:ext>
                    </a:extLst>
                  </p:cNvPr>
                  <p:cNvSpPr/>
                  <p:nvPr/>
                </p:nvSpPr>
                <p:spPr>
                  <a:xfrm>
                    <a:off x="3511671" y="2233949"/>
                    <a:ext cx="82531" cy="82531"/>
                  </a:xfrm>
                  <a:prstGeom prst="ellipse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9" name="Oval 78">
                    <a:extLst>
                      <a:ext uri="{FF2B5EF4-FFF2-40B4-BE49-F238E27FC236}">
                        <a16:creationId xmlns:a16="http://schemas.microsoft.com/office/drawing/2014/main" id="{794F5D51-5193-4B93-9DD3-032CC9FDFCD8}"/>
                      </a:ext>
                    </a:extLst>
                  </p:cNvPr>
                  <p:cNvSpPr/>
                  <p:nvPr/>
                </p:nvSpPr>
                <p:spPr>
                  <a:xfrm>
                    <a:off x="3641333" y="2233949"/>
                    <a:ext cx="82531" cy="82531"/>
                  </a:xfrm>
                  <a:prstGeom prst="ellips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</p:grpSp>
          <p:sp>
            <p:nvSpPr>
              <p:cNvPr id="71" name="Rounded Rectangle 23">
                <a:extLst>
                  <a:ext uri="{FF2B5EF4-FFF2-40B4-BE49-F238E27FC236}">
                    <a16:creationId xmlns:a16="http://schemas.microsoft.com/office/drawing/2014/main" id="{017216B2-897B-4CEC-911C-2CA565EAB48A}"/>
                  </a:ext>
                </a:extLst>
              </p:cNvPr>
              <p:cNvSpPr/>
              <p:nvPr/>
            </p:nvSpPr>
            <p:spPr>
              <a:xfrm>
                <a:off x="3965020" y="2182834"/>
                <a:ext cx="2674620" cy="18475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8E93F14-A20E-4D15-8CE6-55001484D3E7}"/>
                </a:ext>
              </a:extLst>
            </p:cNvPr>
            <p:cNvSpPr/>
            <p:nvPr userDrawn="1"/>
          </p:nvSpPr>
          <p:spPr>
            <a:xfrm>
              <a:off x="4550833" y="1603148"/>
              <a:ext cx="3661833" cy="2071152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729C690-8A74-425B-AA0B-D0F302F22AF7}"/>
              </a:ext>
            </a:extLst>
          </p:cNvPr>
          <p:cNvGrpSpPr/>
          <p:nvPr userDrawn="1"/>
        </p:nvGrpSpPr>
        <p:grpSpPr>
          <a:xfrm>
            <a:off x="7265667" y="1958493"/>
            <a:ext cx="3567641" cy="2237314"/>
            <a:chOff x="5881161" y="2548998"/>
            <a:chExt cx="3567641" cy="2237314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38CC4282-10E0-4CFF-8FAC-C8B4CE8B7E92}"/>
                </a:ext>
              </a:extLst>
            </p:cNvPr>
            <p:cNvGrpSpPr/>
            <p:nvPr userDrawn="1"/>
          </p:nvGrpSpPr>
          <p:grpSpPr>
            <a:xfrm>
              <a:off x="5881161" y="2548998"/>
              <a:ext cx="3567641" cy="231062"/>
              <a:chOff x="5881161" y="2548998"/>
              <a:chExt cx="3567641" cy="231062"/>
            </a:xfrm>
          </p:grpSpPr>
          <p:sp>
            <p:nvSpPr>
              <p:cNvPr id="97" name="Round Same Side Corner Rectangle 1">
                <a:extLst>
                  <a:ext uri="{FF2B5EF4-FFF2-40B4-BE49-F238E27FC236}">
                    <a16:creationId xmlns:a16="http://schemas.microsoft.com/office/drawing/2014/main" id="{DD5D5476-3E22-4FC0-8E9B-A27B134EEE27}"/>
                  </a:ext>
                </a:extLst>
              </p:cNvPr>
              <p:cNvSpPr/>
              <p:nvPr/>
            </p:nvSpPr>
            <p:spPr>
              <a:xfrm>
                <a:off x="5881161" y="2548998"/>
                <a:ext cx="3567641" cy="231062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C3FD0602-18BD-46A9-BBAC-2C48C122272E}"/>
                  </a:ext>
                </a:extLst>
              </p:cNvPr>
              <p:cNvGrpSpPr/>
              <p:nvPr/>
            </p:nvGrpSpPr>
            <p:grpSpPr>
              <a:xfrm>
                <a:off x="6007607" y="2643077"/>
                <a:ext cx="213860" cy="51631"/>
                <a:chOff x="3382010" y="2233949"/>
                <a:chExt cx="341854" cy="82531"/>
              </a:xfrm>
            </p:grpSpPr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C4ACE3E2-D016-469E-B7B0-F8302BAB66F8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E308FDAF-9D1D-4215-BD8F-47626E32648B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5B44F981-4370-44F5-B3D4-F85524E22DE0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92D05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99" name="Rounded Rectangle 23">
                <a:extLst>
                  <a:ext uri="{FF2B5EF4-FFF2-40B4-BE49-F238E27FC236}">
                    <a16:creationId xmlns:a16="http://schemas.microsoft.com/office/drawing/2014/main" id="{C667F43F-58E2-47C2-ABA5-2E4377A73E74}"/>
                  </a:ext>
                </a:extLst>
              </p:cNvPr>
              <p:cNvSpPr/>
              <p:nvPr/>
            </p:nvSpPr>
            <p:spPr>
              <a:xfrm>
                <a:off x="6372332" y="2611100"/>
                <a:ext cx="1673211" cy="115584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233C626B-574C-48E4-A0EC-98E658B3C1D7}"/>
                </a:ext>
              </a:extLst>
            </p:cNvPr>
            <p:cNvSpPr/>
            <p:nvPr/>
          </p:nvSpPr>
          <p:spPr>
            <a:xfrm>
              <a:off x="5881161" y="2780060"/>
              <a:ext cx="3567641" cy="2006252"/>
            </a:xfrm>
            <a:prstGeom prst="rect">
              <a:avLst/>
            </a:pr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EE665A3-0807-4349-A122-8BF8A6C8CBD1}"/>
              </a:ext>
            </a:extLst>
          </p:cNvPr>
          <p:cNvGrpSpPr/>
          <p:nvPr userDrawn="1"/>
        </p:nvGrpSpPr>
        <p:grpSpPr>
          <a:xfrm>
            <a:off x="9700123" y="187579"/>
            <a:ext cx="2266370" cy="1984824"/>
            <a:chOff x="9700123" y="187579"/>
            <a:chExt cx="2266370" cy="1984824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B242774B-3602-444C-B58B-27FF99A54849}"/>
                </a:ext>
              </a:extLst>
            </p:cNvPr>
            <p:cNvGrpSpPr/>
            <p:nvPr userDrawn="1"/>
          </p:nvGrpSpPr>
          <p:grpSpPr>
            <a:xfrm rot="6424869">
              <a:off x="9840896" y="46806"/>
              <a:ext cx="1984824" cy="2266370"/>
              <a:chOff x="4781414" y="981471"/>
              <a:chExt cx="2382175" cy="2287883"/>
            </a:xfrm>
            <a:solidFill>
              <a:srgbClr val="FFC000"/>
            </a:solidFill>
          </p:grpSpPr>
          <p:sp>
            <p:nvSpPr>
              <p:cNvPr id="123" name="Speech Bubble: Oval 122">
                <a:extLst>
                  <a:ext uri="{FF2B5EF4-FFF2-40B4-BE49-F238E27FC236}">
                    <a16:creationId xmlns:a16="http://schemas.microsoft.com/office/drawing/2014/main" id="{E3457AD3-5066-4ADF-9B18-694E9674840F}"/>
                  </a:ext>
                </a:extLst>
              </p:cNvPr>
              <p:cNvSpPr/>
              <p:nvPr/>
            </p:nvSpPr>
            <p:spPr>
              <a:xfrm rot="19800000" flipH="1">
                <a:off x="4781414" y="981471"/>
                <a:ext cx="2382175" cy="2287883"/>
              </a:xfrm>
              <a:prstGeom prst="wedgeEllipseCallou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peech Bubble: Oval 123">
                <a:extLst>
                  <a:ext uri="{FF2B5EF4-FFF2-40B4-BE49-F238E27FC236}">
                    <a16:creationId xmlns:a16="http://schemas.microsoft.com/office/drawing/2014/main" id="{A9ACB401-E48D-4088-9604-1737978D2EE4}"/>
                  </a:ext>
                </a:extLst>
              </p:cNvPr>
              <p:cNvSpPr/>
              <p:nvPr/>
            </p:nvSpPr>
            <p:spPr>
              <a:xfrm rot="19800000" flipH="1">
                <a:off x="4909146" y="1100256"/>
                <a:ext cx="2122151" cy="2038151"/>
              </a:xfrm>
              <a:prstGeom prst="wedgeEllipseCallout">
                <a:avLst/>
              </a:prstGeom>
              <a:grpFill/>
              <a:ln>
                <a:solidFill>
                  <a:schemeClr val="bg1">
                    <a:alpha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FF18C73-51E6-4691-AD2A-053A3CCB5BCA}"/>
                </a:ext>
              </a:extLst>
            </p:cNvPr>
            <p:cNvSpPr/>
            <p:nvPr userDrawn="1"/>
          </p:nvSpPr>
          <p:spPr>
            <a:xfrm rot="19595062">
              <a:off x="9760254" y="611706"/>
              <a:ext cx="19417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Follow us </a:t>
              </a:r>
            </a:p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on</a:t>
              </a:r>
              <a:endParaRPr lang="id-ID" sz="2800" b="1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CDCDAFA2-8E33-4C55-BE21-E4DD1BD24A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656656">
              <a:off x="10542373" y="1688953"/>
              <a:ext cx="309164" cy="307956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5005C7B7-A659-4CAF-B8E0-3E453A9CD6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96668">
              <a:off x="10798905" y="1480322"/>
              <a:ext cx="360590" cy="360590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FA1A037F-584F-4F67-B49A-B462071A83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4857">
              <a:off x="11084329" y="1287615"/>
              <a:ext cx="368591" cy="368591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C1BBF8B4-18EB-4846-A746-426380F9B8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2062">
              <a:off x="11376724" y="1092433"/>
              <a:ext cx="362098" cy="3620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6623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52725" y="0"/>
            <a:ext cx="9439277" cy="6787245"/>
          </a:xfrm>
          <a:custGeom>
            <a:avLst/>
            <a:gdLst>
              <a:gd name="connsiteX0" fmla="*/ 0 w 9282655"/>
              <a:gd name="connsiteY0" fmla="*/ 0 h 6787244"/>
              <a:gd name="connsiteX1" fmla="*/ 9282655 w 9282655"/>
              <a:gd name="connsiteY1" fmla="*/ 0 h 6787244"/>
              <a:gd name="connsiteX2" fmla="*/ 9282655 w 9282655"/>
              <a:gd name="connsiteY2" fmla="*/ 4291831 h 6787244"/>
              <a:gd name="connsiteX3" fmla="*/ 6787243 w 9282655"/>
              <a:gd name="connsiteY3" fmla="*/ 6787244 h 678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2655" h="6787244">
                <a:moveTo>
                  <a:pt x="0" y="0"/>
                </a:moveTo>
                <a:lnTo>
                  <a:pt x="9282655" y="0"/>
                </a:lnTo>
                <a:lnTo>
                  <a:pt x="9282655" y="4291831"/>
                </a:lnTo>
                <a:lnTo>
                  <a:pt x="6787243" y="6787244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Freeform: Shape 10"/>
          <p:cNvSpPr/>
          <p:nvPr userDrawn="1"/>
        </p:nvSpPr>
        <p:spPr>
          <a:xfrm>
            <a:off x="0" y="2774354"/>
            <a:ext cx="9535885" cy="4102100"/>
          </a:xfrm>
          <a:custGeom>
            <a:avLst/>
            <a:gdLst>
              <a:gd name="connsiteX0" fmla="*/ 0 w 9535885"/>
              <a:gd name="connsiteY0" fmla="*/ 0 h 4172857"/>
              <a:gd name="connsiteX1" fmla="*/ 5355770 w 9535885"/>
              <a:gd name="connsiteY1" fmla="*/ 0 h 4172857"/>
              <a:gd name="connsiteX2" fmla="*/ 5355771 w 9535885"/>
              <a:gd name="connsiteY2" fmla="*/ 0 h 4172857"/>
              <a:gd name="connsiteX3" fmla="*/ 5355771 w 9535885"/>
              <a:gd name="connsiteY3" fmla="*/ 1 h 4172857"/>
              <a:gd name="connsiteX4" fmla="*/ 9535885 w 9535885"/>
              <a:gd name="connsiteY4" fmla="*/ 4172857 h 4172857"/>
              <a:gd name="connsiteX5" fmla="*/ 5355771 w 9535885"/>
              <a:gd name="connsiteY5" fmla="*/ 4172857 h 4172857"/>
              <a:gd name="connsiteX6" fmla="*/ 5355770 w 9535885"/>
              <a:gd name="connsiteY6" fmla="*/ 4172857 h 4172857"/>
              <a:gd name="connsiteX7" fmla="*/ 0 w 9535885"/>
              <a:gd name="connsiteY7" fmla="*/ 4172857 h 417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35885" h="4172857">
                <a:moveTo>
                  <a:pt x="0" y="0"/>
                </a:moveTo>
                <a:lnTo>
                  <a:pt x="5355770" y="0"/>
                </a:lnTo>
                <a:lnTo>
                  <a:pt x="5355771" y="0"/>
                </a:lnTo>
                <a:lnTo>
                  <a:pt x="5355771" y="1"/>
                </a:lnTo>
                <a:lnTo>
                  <a:pt x="9535885" y="4172857"/>
                </a:lnTo>
                <a:lnTo>
                  <a:pt x="5355771" y="4172857"/>
                </a:lnTo>
                <a:lnTo>
                  <a:pt x="5355770" y="4172857"/>
                </a:lnTo>
                <a:lnTo>
                  <a:pt x="0" y="417285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8A9361-D071-4EFC-B2A1-3A3E13A29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22" y="2730841"/>
            <a:ext cx="5372100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D02BC8-0248-4066-816D-21F86D7689E0}"/>
              </a:ext>
            </a:extLst>
          </p:cNvPr>
          <p:cNvSpPr/>
          <p:nvPr userDrawn="1"/>
        </p:nvSpPr>
        <p:spPr>
          <a:xfrm>
            <a:off x="606467" y="4439377"/>
            <a:ext cx="6449171" cy="1660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1400" dirty="0"/>
              <a:t>Text</a:t>
            </a:r>
            <a:r>
              <a:rPr lang="en-GB" sz="1400" baseline="0" dirty="0"/>
              <a:t> </a:t>
            </a:r>
            <a:r>
              <a:rPr lang="en-GB" sz="1400" dirty="0"/>
              <a:t>and design </a:t>
            </a:r>
          </a:p>
          <a:p>
            <a:pPr algn="ctr">
              <a:lnSpc>
                <a:spcPct val="120000"/>
              </a:lnSpc>
            </a:pPr>
            <a:r>
              <a:rPr lang="en-GB" sz="1400" dirty="0"/>
              <a:t>Copyright © 2022 Chartered Institute of Payroll Professionals (CIPP)</a:t>
            </a:r>
            <a:br>
              <a:rPr lang="en-GB" sz="1400" dirty="0"/>
            </a:br>
            <a:r>
              <a:rPr lang="en-GB" sz="1400" dirty="0"/>
              <a:t>Contains public sector information licensed under the</a:t>
            </a:r>
            <a:br>
              <a:rPr lang="en-GB" sz="1400" dirty="0"/>
            </a:br>
            <a:r>
              <a:rPr lang="en-GB" sz="1400" dirty="0"/>
              <a:t>Open Government Licence v3.0</a:t>
            </a:r>
            <a:br>
              <a:rPr lang="en-GB" sz="1400" dirty="0"/>
            </a:br>
            <a:r>
              <a:rPr lang="en-GB" sz="1400" dirty="0"/>
              <a:t>The CIPP accepts no liability for errors or omissions</a:t>
            </a:r>
          </a:p>
          <a:p>
            <a:pPr>
              <a:lnSpc>
                <a:spcPct val="120000"/>
              </a:lnSpc>
            </a:pPr>
            <a:endParaRPr lang="en-US" sz="1600" dirty="0">
              <a:solidFill>
                <a:schemeClr val="bg1">
                  <a:alpha val="71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D2A100DA-C992-5044-9F46-1CF6898571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360" y="5553308"/>
            <a:ext cx="1179228" cy="112573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9C8C23E-891B-F64A-8806-C17F4FD8E1A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9283A8F-0F0D-EF43-BA4E-079E04B4B8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C9A7E09-5887-7549-B890-A252A822CE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42F873E-110B-9F4F-98BA-EA134D462E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A942653-0B22-B342-B53A-A33A109FA9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20AC124-76D4-A043-BEDF-DFB55A0D7D2D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0649463-064D-5043-8196-E4B62E736C5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025246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C bespoke 15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7168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>
            <a:extLst>
              <a:ext uri="{FF2B5EF4-FFF2-40B4-BE49-F238E27FC236}">
                <a16:creationId xmlns:a16="http://schemas.microsoft.com/office/drawing/2014/main" id="{813DAA5B-70C8-40F7-97B8-667BDB44E561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92F2BF2-F4EA-4A67-8B52-C54A7F755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9880736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1A43AF6-7B82-48EF-B6FF-D5353FC923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9" y="1645857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EF956B0-B92D-4088-A7AE-37EFB7D92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645856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6158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(photo)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946E5BA-4834-461C-9D9B-A858CC05FE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18452" y="-636999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9A5B21-246C-4B02-9B47-C0DAB70BE4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14627" y="-574413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24723B8A-F343-4966-BABF-DF9B4572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4040580-B445-4C69-91E7-080C276C0A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5700797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620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EA6798A3-BDB1-4845-9152-8E45168A3C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6266" y="32657"/>
            <a:ext cx="8858250" cy="6858000"/>
          </a:xfrm>
          <a:custGeom>
            <a:avLst/>
            <a:gdLst>
              <a:gd name="connsiteX0" fmla="*/ 5367414 w 8858250"/>
              <a:gd name="connsiteY0" fmla="*/ 0 h 6858000"/>
              <a:gd name="connsiteX1" fmla="*/ 8858250 w 8858250"/>
              <a:gd name="connsiteY1" fmla="*/ 0 h 6858000"/>
              <a:gd name="connsiteX2" fmla="*/ 3490836 w 8858250"/>
              <a:gd name="connsiteY2" fmla="*/ 6858000 h 6858000"/>
              <a:gd name="connsiteX3" fmla="*/ 0 w 8858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58250" h="6858000">
                <a:moveTo>
                  <a:pt x="5367414" y="0"/>
                </a:moveTo>
                <a:lnTo>
                  <a:pt x="8858250" y="0"/>
                </a:lnTo>
                <a:lnTo>
                  <a:pt x="3490836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4077C32A-5669-4EC8-99F5-E9DFE94CB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1D874C8-FE4D-47C1-A4B2-6971EE4E9C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5276591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5706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A7116766-195D-4DD9-A930-263A71139C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4027" y="99134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12A2A94-1BF3-4440-8242-F1F9C5C444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60404" y="0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FBF9FC-E313-4771-91D2-02CA3262E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852" y="592010"/>
            <a:ext cx="6351601" cy="81686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8B82608-40E7-4BF8-B392-5FFBC64B56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6387085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77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im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E5D480-01CC-45F4-9E2D-CC7BDAE3C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400" y="540000"/>
            <a:ext cx="7935686" cy="734331"/>
          </a:xfr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400" kern="12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B1F918F6-CCC2-4043-81A2-900035ABBC42}"/>
              </a:ext>
            </a:extLst>
          </p:cNvPr>
          <p:cNvSpPr/>
          <p:nvPr userDrawn="1"/>
        </p:nvSpPr>
        <p:spPr>
          <a:xfrm>
            <a:off x="3908874" y="-402532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F371B6FD-F93D-48F3-9125-93EAFAD78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9526" y="-579917"/>
            <a:ext cx="9974239" cy="6857998"/>
          </a:xfrm>
          <a:custGeom>
            <a:avLst/>
            <a:gdLst>
              <a:gd name="connsiteX0" fmla="*/ 6825157 w 9974239"/>
              <a:gd name="connsiteY0" fmla="*/ 0 h 6857998"/>
              <a:gd name="connsiteX1" fmla="*/ 6825162 w 9974239"/>
              <a:gd name="connsiteY1" fmla="*/ 7 h 6857998"/>
              <a:gd name="connsiteX2" fmla="*/ 6825168 w 9974239"/>
              <a:gd name="connsiteY2" fmla="*/ 3 h 6857998"/>
              <a:gd name="connsiteX3" fmla="*/ 6825168 w 9974239"/>
              <a:gd name="connsiteY3" fmla="*/ 12 h 6857998"/>
              <a:gd name="connsiteX4" fmla="*/ 9974239 w 9974239"/>
              <a:gd name="connsiteY4" fmla="*/ 3164228 h 6857998"/>
              <a:gd name="connsiteX5" fmla="*/ 9974239 w 9974239"/>
              <a:gd name="connsiteY5" fmla="*/ 6857998 h 6857998"/>
              <a:gd name="connsiteX6" fmla="*/ 7736160 w 9974239"/>
              <a:gd name="connsiteY6" fmla="*/ 6857998 h 6857998"/>
              <a:gd name="connsiteX7" fmla="*/ 6825167 w 9974239"/>
              <a:gd name="connsiteY7" fmla="*/ 5942624 h 6857998"/>
              <a:gd name="connsiteX8" fmla="*/ 6825167 w 9974239"/>
              <a:gd name="connsiteY8" fmla="*/ 5949235 h 6857998"/>
              <a:gd name="connsiteX9" fmla="*/ 5920754 w 9974239"/>
              <a:gd name="connsiteY9" fmla="*/ 6857998 h 6857998"/>
              <a:gd name="connsiteX10" fmla="*/ 0 w 9974239"/>
              <a:gd name="connsiteY10" fmla="*/ 6857998 h 6857998"/>
              <a:gd name="connsiteX11" fmla="*/ 6825157 w 9974239"/>
              <a:gd name="connsiteY11" fmla="*/ 1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74239" h="6857998">
                <a:moveTo>
                  <a:pt x="6825157" y="0"/>
                </a:moveTo>
                <a:lnTo>
                  <a:pt x="6825162" y="7"/>
                </a:lnTo>
                <a:lnTo>
                  <a:pt x="6825168" y="3"/>
                </a:lnTo>
                <a:lnTo>
                  <a:pt x="6825168" y="12"/>
                </a:lnTo>
                <a:lnTo>
                  <a:pt x="9974239" y="3164228"/>
                </a:lnTo>
                <a:lnTo>
                  <a:pt x="9974239" y="6857998"/>
                </a:lnTo>
                <a:lnTo>
                  <a:pt x="7736160" y="6857998"/>
                </a:lnTo>
                <a:lnTo>
                  <a:pt x="6825167" y="5942624"/>
                </a:lnTo>
                <a:lnTo>
                  <a:pt x="6825167" y="5949235"/>
                </a:lnTo>
                <a:lnTo>
                  <a:pt x="5920754" y="6857998"/>
                </a:lnTo>
                <a:lnTo>
                  <a:pt x="0" y="6857998"/>
                </a:lnTo>
                <a:lnTo>
                  <a:pt x="6825157" y="1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14466FB-555A-4C26-906B-D46D30D05E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7" y="1645858"/>
            <a:ext cx="4390471" cy="334092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3454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/general ques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EBADD80-BE96-4AA7-B521-F2DD11BC4A7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597408" y="-251097"/>
            <a:ext cx="7876256" cy="7109097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7F2F43C-9274-416A-8FB0-5910455369A1}"/>
              </a:ext>
            </a:extLst>
          </p:cNvPr>
          <p:cNvSpPr/>
          <p:nvPr userDrawn="1"/>
        </p:nvSpPr>
        <p:spPr>
          <a:xfrm>
            <a:off x="6038200" y="2050592"/>
            <a:ext cx="7266432" cy="2756816"/>
          </a:xfrm>
          <a:prstGeom prst="roundRect">
            <a:avLst>
              <a:gd name="adj" fmla="val 35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EE4FCD-24EB-42CA-8A0F-C4F3FCC3BA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428238" y="-341376"/>
            <a:ext cx="7591038" cy="7199376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126F3-28DA-4987-AACD-DEDBC2F49B86}"/>
              </a:ext>
            </a:extLst>
          </p:cNvPr>
          <p:cNvSpPr/>
          <p:nvPr userDrawn="1"/>
        </p:nvSpPr>
        <p:spPr>
          <a:xfrm>
            <a:off x="6096000" y="2050592"/>
            <a:ext cx="7266432" cy="2756816"/>
          </a:xfrm>
          <a:prstGeom prst="roundRect">
            <a:avLst>
              <a:gd name="adj" fmla="val 3509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13">
            <a:extLst>
              <a:ext uri="{FF2B5EF4-FFF2-40B4-BE49-F238E27FC236}">
                <a16:creationId xmlns:a16="http://schemas.microsoft.com/office/drawing/2014/main" id="{31BA31FA-116B-43FA-9EC5-84697BCE3C7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00" y="2050593"/>
            <a:ext cx="5986272" cy="2756816"/>
          </a:xfr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  <a:lvl2pPr algn="ctr">
              <a:defRPr b="1">
                <a:solidFill>
                  <a:schemeClr val="bg1"/>
                </a:solidFill>
              </a:defRPr>
            </a:lvl2pPr>
            <a:lvl3pPr algn="ctr">
              <a:defRPr b="1">
                <a:solidFill>
                  <a:schemeClr val="bg1"/>
                </a:solidFill>
              </a:defRPr>
            </a:lvl3pPr>
            <a:lvl4pPr algn="ctr">
              <a:defRPr b="1">
                <a:solidFill>
                  <a:schemeClr val="bg1"/>
                </a:solidFill>
              </a:defRPr>
            </a:lvl4pPr>
            <a:lvl5pPr algn="ctr"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46379-2347-4A01-B1B2-2821C3A4D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094687"/>
            <a:ext cx="5986272" cy="91076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2F8DF7-5357-CB44-BFEB-6D6E1AE24E68}"/>
              </a:ext>
            </a:extLst>
          </p:cNvPr>
          <p:cNvSpPr txBox="1"/>
          <p:nvPr userDrawn="1"/>
        </p:nvSpPr>
        <p:spPr>
          <a:xfrm>
            <a:off x="11753385" y="6289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05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9B55D095-4292-4E96-897A-43587F42D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30D09BB-83FB-714E-B9B9-F8F0CD1A98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F70B541A-81FE-E142-8E84-269C3F7D5A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1491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4D65AD6-6C57-4EF8-A9FB-CE430DECDE7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Content Placeholder 13">
            <a:extLst>
              <a:ext uri="{FF2B5EF4-FFF2-40B4-BE49-F238E27FC236}">
                <a16:creationId xmlns:a16="http://schemas.microsoft.com/office/drawing/2014/main" id="{7CADD553-9980-4055-BE07-72418300F3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F6ADFFF3-31A1-41BC-8B60-D16C23037A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04AD3FB-8FF9-2847-8E96-2B0C9CCC0BB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5EC90311-7E10-7346-905D-B473F616CF5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099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492629"/>
            <a:ext cx="57591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291E005-B4BA-48AC-AF00-6DEA7F0C9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91863"/>
            <a:ext cx="6092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At the end of the course, delegates should be able to:</a:t>
            </a:r>
          </a:p>
        </p:txBody>
      </p:sp>
    </p:spTree>
    <p:extLst>
      <p:ext uri="{BB962C8B-B14F-4D97-AF65-F5344CB8AC3E}">
        <p14:creationId xmlns:p14="http://schemas.microsoft.com/office/powerpoint/2010/main" val="709135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Question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Classroom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143A3D10-9003-4E7A-BC56-004EA0E506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11D76C3-ED80-A246-AA54-325EF0B1F4E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675EC04C-ACCB-FC4F-B3D3-6BD886574C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62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1" y="121610"/>
            <a:ext cx="1730829" cy="1990218"/>
            <a:chOff x="6309461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61" y="2530763"/>
              <a:ext cx="2457566" cy="2223685"/>
              <a:chOff x="3293607" y="3529466"/>
              <a:chExt cx="1234850" cy="1117333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3A0D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6" y="3412557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622B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</a:t>
                </a:r>
                <a:r>
                  <a:rPr lang="en-US" sz="32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&amp;</a:t>
                </a:r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40404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Single gear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8DBE903-E64F-44F6-ACA2-C47CB350EF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2585893-D40E-45E7-96C4-B77E4EE1C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14D22313-D8F6-4CC9-B143-575AC6C884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1A203A0-2276-474B-90A0-66B41B8BFDFE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42D575EB-2A40-7345-A9A5-B0419B3C2E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6953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43DC138-6A1C-4355-983D-382EF9F48863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DC01D5-BC39-4AB7-9E35-D25F1D674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Text Placeholder 31">
            <a:extLst>
              <a:ext uri="{FF2B5EF4-FFF2-40B4-BE49-F238E27FC236}">
                <a16:creationId xmlns:a16="http://schemas.microsoft.com/office/drawing/2014/main" id="{28A2903D-509A-4146-B7A8-79E21BC594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899253-77DD-6847-8178-8B46FDA2232D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2D9394F2-2E4E-274A-B196-9D0533F724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405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7481A68F-8C05-4030-9F56-91D97A44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Content Placeholder 13">
            <a:extLst>
              <a:ext uri="{FF2B5EF4-FFF2-40B4-BE49-F238E27FC236}">
                <a16:creationId xmlns:a16="http://schemas.microsoft.com/office/drawing/2014/main" id="{AB71984E-FC9F-4ACB-B52A-FD8C66EC22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Content Placeholder 13">
            <a:extLst>
              <a:ext uri="{FF2B5EF4-FFF2-40B4-BE49-F238E27FC236}">
                <a16:creationId xmlns:a16="http://schemas.microsoft.com/office/drawing/2014/main" id="{4B8BA9CC-5556-4102-95B9-2434DA40CBD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 Placeholder 31">
            <a:extLst>
              <a:ext uri="{FF2B5EF4-FFF2-40B4-BE49-F238E27FC236}">
                <a16:creationId xmlns:a16="http://schemas.microsoft.com/office/drawing/2014/main" id="{326AA160-457D-420F-B182-5814C1CA8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928D54D-7195-8D46-AF0E-B48F7E48A5C0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90C86BEA-5856-4C4B-ADE2-CF35D058C6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2122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AA308B01-867E-44EB-A5B0-E97EDCBF7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Content Placeholder 13">
            <a:extLst>
              <a:ext uri="{FF2B5EF4-FFF2-40B4-BE49-F238E27FC236}">
                <a16:creationId xmlns:a16="http://schemas.microsoft.com/office/drawing/2014/main" id="{1DAB933A-FE34-47F5-8DE6-9E03F5FB78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2BE1FF4A-4359-492F-B5C1-BF7F9DF1DD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691BE9-7A02-C848-AF3D-84C639AFAA6C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0F90553D-F93E-0F4D-B6D7-D3985FB081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258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F7764941-BD18-4804-A576-98B17D0C6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FE6C0B5-F54F-48C8-8ACB-A32C3A2ECD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Content Placeholder 13">
            <a:extLst>
              <a:ext uri="{FF2B5EF4-FFF2-40B4-BE49-F238E27FC236}">
                <a16:creationId xmlns:a16="http://schemas.microsoft.com/office/drawing/2014/main" id="{F0306877-8175-4762-AED9-8A2BFA585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7D09FF9E-C4D5-49EB-96FC-12855AD74A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3ECA26-0AD2-794B-B8B1-5AA5A6847ED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885CC1E3-8EF8-D24C-81A0-D9F0E506E3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908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question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F995F1B0-9F36-49FE-AD03-08CC62768420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5EBAB26-CBCE-410C-A1C2-FD39DC3F6CB2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2" name="Right Triangle 31">
                <a:extLst>
                  <a:ext uri="{FF2B5EF4-FFF2-40B4-BE49-F238E27FC236}">
                    <a16:creationId xmlns:a16="http://schemas.microsoft.com/office/drawing/2014/main" id="{F82E7190-172B-425B-A1E1-261DE8EF0F7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6867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3" name="Trapezoid 4">
                <a:extLst>
                  <a:ext uri="{FF2B5EF4-FFF2-40B4-BE49-F238E27FC236}">
                    <a16:creationId xmlns:a16="http://schemas.microsoft.com/office/drawing/2014/main" id="{CA653B65-C25C-475D-960A-CC5F062853B8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A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E17D29E-86E3-4A38-A75D-C76F5BDA2ACE}"/>
                </a:ext>
              </a:extLst>
            </p:cNvPr>
            <p:cNvGrpSpPr/>
            <p:nvPr/>
          </p:nvGrpSpPr>
          <p:grpSpPr>
            <a:xfrm>
              <a:off x="6587198" y="3046607"/>
              <a:ext cx="2031009" cy="879317"/>
              <a:chOff x="1253862" y="3461201"/>
              <a:chExt cx="2031009" cy="879317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D51AD2D-80E1-41DF-888B-047BBD515BE2}"/>
                  </a:ext>
                </a:extLst>
              </p:cNvPr>
              <p:cNvSpPr/>
              <p:nvPr/>
            </p:nvSpPr>
            <p:spPr>
              <a:xfrm>
                <a:off x="1253862" y="3461201"/>
                <a:ext cx="2031009" cy="63669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Example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9EF615B-EC55-4411-99DF-FDEA2E62FFF4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929CA65-4336-4F3D-8CDD-C164F37FBE0B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56F19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13291706-1092-47EB-A389-0D3305DEA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7BB5CF6-F337-4B52-9E11-B2186F1EE3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9A186E8C-013A-42F7-9261-B72741D3C7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C5A756-73BB-CE4F-A338-3F4C1B775796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AF6E0355-8ED8-B548-8723-86CCAF9A31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38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FFC1B63E-43F5-440C-B3B3-A9F5F6C880F2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CB571AE-35DC-4790-9362-A22E0F1E9EC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D9F6C6E0-B237-48DA-8230-1515742ED9E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6E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Trapezoid 4">
                <a:extLst>
                  <a:ext uri="{FF2B5EF4-FFF2-40B4-BE49-F238E27FC236}">
                    <a16:creationId xmlns:a16="http://schemas.microsoft.com/office/drawing/2014/main" id="{48242D1E-B188-4B18-9F92-8F2214679A8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56F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9F08BB3-1DDF-4C5D-B9E0-1E8181610389}"/>
                </a:ext>
              </a:extLst>
            </p:cNvPr>
            <p:cNvGrpSpPr/>
            <p:nvPr/>
          </p:nvGrpSpPr>
          <p:grpSpPr>
            <a:xfrm>
              <a:off x="6587198" y="3066480"/>
              <a:ext cx="2031009" cy="859444"/>
              <a:chOff x="1253862" y="3481074"/>
              <a:chExt cx="2031009" cy="85944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A13155B-7CEB-4FE1-9CB1-398E7895C283}"/>
                  </a:ext>
                </a:extLst>
              </p:cNvPr>
              <p:cNvSpPr/>
              <p:nvPr/>
            </p:nvSpPr>
            <p:spPr>
              <a:xfrm>
                <a:off x="1253862" y="3481074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EBA7825-B25F-46E7-9B12-F008A2FBF157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FD09AC98-51F5-4B04-9702-8BA0CEF3984C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AB6B6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4" name="Graphic 23" descr="Lightbulb and pencil">
            <a:extLst>
              <a:ext uri="{FF2B5EF4-FFF2-40B4-BE49-F238E27FC236}">
                <a16:creationId xmlns:a16="http://schemas.microsoft.com/office/drawing/2014/main" id="{A40D97F6-C4C7-4FD7-AA27-6BC1EFE10A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4945" y="219789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FE0993B6-2D96-451D-892C-C8096B1DE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8" name="Content Placeholder 13">
            <a:extLst>
              <a:ext uri="{FF2B5EF4-FFF2-40B4-BE49-F238E27FC236}">
                <a16:creationId xmlns:a16="http://schemas.microsoft.com/office/drawing/2014/main" id="{FF5B877A-36C3-40AB-B8DE-215AA9F375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9" name="Text Placeholder 31">
            <a:extLst>
              <a:ext uri="{FF2B5EF4-FFF2-40B4-BE49-F238E27FC236}">
                <a16:creationId xmlns:a16="http://schemas.microsoft.com/office/drawing/2014/main" id="{D7C98E9A-424E-4280-801C-922D6D3621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4C3C7C6-F669-8244-8E86-4BED161A07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B962AB42-1303-8D4D-8D7A-A6CE513D123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2765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7C10C8-1630-4F09-9BF3-4C724FCCB5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316678" cy="6248400"/>
          </a:xfrm>
          <a:custGeom>
            <a:avLst/>
            <a:gdLst>
              <a:gd name="connsiteX0" fmla="*/ 4154107 w 9316678"/>
              <a:gd name="connsiteY0" fmla="*/ 0 h 6858000"/>
              <a:gd name="connsiteX1" fmla="*/ 9316678 w 9316678"/>
              <a:gd name="connsiteY1" fmla="*/ 0 h 6858000"/>
              <a:gd name="connsiteX2" fmla="*/ 2435224 w 9316678"/>
              <a:gd name="connsiteY2" fmla="*/ 6858000 h 6858000"/>
              <a:gd name="connsiteX3" fmla="*/ 0 w 9316678"/>
              <a:gd name="connsiteY3" fmla="*/ 6858000 h 6858000"/>
              <a:gd name="connsiteX4" fmla="*/ 0 w 9316678"/>
              <a:gd name="connsiteY4" fmla="*/ 4139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6678" h="6858000">
                <a:moveTo>
                  <a:pt x="4154107" y="0"/>
                </a:moveTo>
                <a:lnTo>
                  <a:pt x="9316678" y="0"/>
                </a:lnTo>
                <a:lnTo>
                  <a:pt x="2435224" y="6858000"/>
                </a:lnTo>
                <a:lnTo>
                  <a:pt x="0" y="6858000"/>
                </a:lnTo>
                <a:lnTo>
                  <a:pt x="0" y="4139949"/>
                </a:lnTo>
                <a:close/>
              </a:path>
            </a:pathLst>
          </a:custGeom>
          <a:blipFill dpi="0" rotWithShape="1">
            <a:blip r:embed="rId2" cstate="email">
              <a:alphaModFix amt="7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</a:p>
        </p:txBody>
      </p:sp>
      <p:sp>
        <p:nvSpPr>
          <p:cNvPr id="3" name="Diamond 2">
            <a:extLst>
              <a:ext uri="{FF2B5EF4-FFF2-40B4-BE49-F238E27FC236}">
                <a16:creationId xmlns:a16="http://schemas.microsoft.com/office/drawing/2014/main" id="{78D9B6F0-8BA7-4A15-BE30-E0884C09ADBC}"/>
              </a:ext>
            </a:extLst>
          </p:cNvPr>
          <p:cNvSpPr/>
          <p:nvPr userDrawn="1"/>
        </p:nvSpPr>
        <p:spPr>
          <a:xfrm>
            <a:off x="794217" y="484034"/>
            <a:ext cx="1517166" cy="151716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1066800" dist="457200" dir="5400000" sx="83000" sy="8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Freeform 166">
            <a:extLst>
              <a:ext uri="{FF2B5EF4-FFF2-40B4-BE49-F238E27FC236}">
                <a16:creationId xmlns:a16="http://schemas.microsoft.com/office/drawing/2014/main" id="{F679819B-C36C-467D-BFE3-0E56A71D40A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58156" y="1047973"/>
            <a:ext cx="389288" cy="389287"/>
          </a:xfrm>
          <a:custGeom>
            <a:avLst/>
            <a:gdLst>
              <a:gd name="T0" fmla="*/ 16226 w 634"/>
              <a:gd name="T1" fmla="*/ 37139 h 634"/>
              <a:gd name="T2" fmla="*/ 16226 w 634"/>
              <a:gd name="T3" fmla="*/ 37139 h 634"/>
              <a:gd name="T4" fmla="*/ 37140 w 634"/>
              <a:gd name="T5" fmla="*/ 15865 h 634"/>
              <a:gd name="T6" fmla="*/ 53367 w 634"/>
              <a:gd name="T7" fmla="*/ 15865 h 634"/>
              <a:gd name="T8" fmla="*/ 53367 w 634"/>
              <a:gd name="T9" fmla="*/ 0 h 634"/>
              <a:gd name="T10" fmla="*/ 37140 w 634"/>
              <a:gd name="T11" fmla="*/ 0 h 634"/>
              <a:gd name="T12" fmla="*/ 0 w 634"/>
              <a:gd name="T13" fmla="*/ 37139 h 634"/>
              <a:gd name="T14" fmla="*/ 0 w 634"/>
              <a:gd name="T15" fmla="*/ 53004 h 634"/>
              <a:gd name="T16" fmla="*/ 16226 w 634"/>
              <a:gd name="T17" fmla="*/ 53004 h 634"/>
              <a:gd name="T18" fmla="*/ 16226 w 634"/>
              <a:gd name="T19" fmla="*/ 37139 h 634"/>
              <a:gd name="T20" fmla="*/ 164787 w 634"/>
              <a:gd name="T21" fmla="*/ 106008 h 634"/>
              <a:gd name="T22" fmla="*/ 164787 w 634"/>
              <a:gd name="T23" fmla="*/ 106008 h 634"/>
              <a:gd name="T24" fmla="*/ 122238 w 634"/>
              <a:gd name="T25" fmla="*/ 106008 h 634"/>
              <a:gd name="T26" fmla="*/ 122238 w 634"/>
              <a:gd name="T27" fmla="*/ 58412 h 634"/>
              <a:gd name="T28" fmla="*/ 116830 w 634"/>
              <a:gd name="T29" fmla="*/ 53004 h 634"/>
              <a:gd name="T30" fmla="*/ 106373 w 634"/>
              <a:gd name="T31" fmla="*/ 58412 h 634"/>
              <a:gd name="T32" fmla="*/ 106373 w 634"/>
              <a:gd name="T33" fmla="*/ 116825 h 634"/>
              <a:gd name="T34" fmla="*/ 116830 w 634"/>
              <a:gd name="T35" fmla="*/ 121873 h 634"/>
              <a:gd name="T36" fmla="*/ 164787 w 634"/>
              <a:gd name="T37" fmla="*/ 121873 h 634"/>
              <a:gd name="T38" fmla="*/ 169836 w 634"/>
              <a:gd name="T39" fmla="*/ 116825 h 634"/>
              <a:gd name="T40" fmla="*/ 164787 w 634"/>
              <a:gd name="T41" fmla="*/ 106008 h 634"/>
              <a:gd name="T42" fmla="*/ 212385 w 634"/>
              <a:gd name="T43" fmla="*/ 116825 h 634"/>
              <a:gd name="T44" fmla="*/ 212385 w 634"/>
              <a:gd name="T45" fmla="*/ 116825 h 634"/>
              <a:gd name="T46" fmla="*/ 116830 w 634"/>
              <a:gd name="T47" fmla="*/ 15865 h 634"/>
              <a:gd name="T48" fmla="*/ 16226 w 634"/>
              <a:gd name="T49" fmla="*/ 116825 h 634"/>
              <a:gd name="T50" fmla="*/ 69232 w 634"/>
              <a:gd name="T51" fmla="*/ 201559 h 634"/>
              <a:gd name="T52" fmla="*/ 42549 w 634"/>
              <a:gd name="T53" fmla="*/ 228241 h 634"/>
              <a:gd name="T54" fmla="*/ 63824 w 634"/>
              <a:gd name="T55" fmla="*/ 228241 h 634"/>
              <a:gd name="T56" fmla="*/ 85098 w 634"/>
              <a:gd name="T57" fmla="*/ 206968 h 634"/>
              <a:gd name="T58" fmla="*/ 116830 w 634"/>
              <a:gd name="T59" fmla="*/ 212376 h 634"/>
              <a:gd name="T60" fmla="*/ 143513 w 634"/>
              <a:gd name="T61" fmla="*/ 206968 h 634"/>
              <a:gd name="T62" fmla="*/ 164787 w 634"/>
              <a:gd name="T63" fmla="*/ 228241 h 634"/>
              <a:gd name="T64" fmla="*/ 186062 w 634"/>
              <a:gd name="T65" fmla="*/ 228241 h 634"/>
              <a:gd name="T66" fmla="*/ 164787 w 634"/>
              <a:gd name="T67" fmla="*/ 201559 h 634"/>
              <a:gd name="T68" fmla="*/ 212385 w 634"/>
              <a:gd name="T69" fmla="*/ 116825 h 634"/>
              <a:gd name="T70" fmla="*/ 116830 w 634"/>
              <a:gd name="T71" fmla="*/ 201559 h 634"/>
              <a:gd name="T72" fmla="*/ 116830 w 634"/>
              <a:gd name="T73" fmla="*/ 201559 h 634"/>
              <a:gd name="T74" fmla="*/ 32092 w 634"/>
              <a:gd name="T75" fmla="*/ 116825 h 634"/>
              <a:gd name="T76" fmla="*/ 116830 w 634"/>
              <a:gd name="T77" fmla="*/ 31730 h 634"/>
              <a:gd name="T78" fmla="*/ 201928 w 634"/>
              <a:gd name="T79" fmla="*/ 116825 h 634"/>
              <a:gd name="T80" fmla="*/ 116830 w 634"/>
              <a:gd name="T81" fmla="*/ 201559 h 634"/>
              <a:gd name="T82" fmla="*/ 191110 w 634"/>
              <a:gd name="T83" fmla="*/ 0 h 634"/>
              <a:gd name="T84" fmla="*/ 191110 w 634"/>
              <a:gd name="T85" fmla="*/ 0 h 634"/>
              <a:gd name="T86" fmla="*/ 180653 w 634"/>
              <a:gd name="T87" fmla="*/ 0 h 634"/>
              <a:gd name="T88" fmla="*/ 180653 w 634"/>
              <a:gd name="T89" fmla="*/ 15865 h 634"/>
              <a:gd name="T90" fmla="*/ 191110 w 634"/>
              <a:gd name="T91" fmla="*/ 15865 h 634"/>
              <a:gd name="T92" fmla="*/ 212385 w 634"/>
              <a:gd name="T93" fmla="*/ 37139 h 634"/>
              <a:gd name="T94" fmla="*/ 212385 w 634"/>
              <a:gd name="T95" fmla="*/ 53004 h 634"/>
              <a:gd name="T96" fmla="*/ 228250 w 634"/>
              <a:gd name="T97" fmla="*/ 53004 h 634"/>
              <a:gd name="T98" fmla="*/ 228250 w 634"/>
              <a:gd name="T99" fmla="*/ 37139 h 634"/>
              <a:gd name="T100" fmla="*/ 191110 w 634"/>
              <a:gd name="T101" fmla="*/ 0 h 63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634">
                <a:moveTo>
                  <a:pt x="45" y="103"/>
                </a:moveTo>
                <a:lnTo>
                  <a:pt x="45" y="103"/>
                </a:lnTo>
                <a:cubicBezTo>
                  <a:pt x="45" y="74"/>
                  <a:pt x="74" y="44"/>
                  <a:pt x="103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0"/>
                  <a:pt x="148" y="0"/>
                  <a:pt x="148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45" y="0"/>
                  <a:pt x="0" y="44"/>
                  <a:pt x="0" y="103"/>
                </a:cubicBezTo>
                <a:cubicBezTo>
                  <a:pt x="0" y="147"/>
                  <a:pt x="0" y="147"/>
                  <a:pt x="0" y="147"/>
                </a:cubicBezTo>
                <a:cubicBezTo>
                  <a:pt x="30" y="147"/>
                  <a:pt x="45" y="147"/>
                  <a:pt x="45" y="147"/>
                </a:cubicBezTo>
                <a:lnTo>
                  <a:pt x="45" y="103"/>
                </a:lnTo>
                <a:close/>
                <a:moveTo>
                  <a:pt x="457" y="294"/>
                </a:moveTo>
                <a:lnTo>
                  <a:pt x="457" y="294"/>
                </a:lnTo>
                <a:cubicBezTo>
                  <a:pt x="339" y="294"/>
                  <a:pt x="339" y="294"/>
                  <a:pt x="339" y="294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9" y="147"/>
                  <a:pt x="324" y="147"/>
                  <a:pt x="324" y="147"/>
                </a:cubicBezTo>
                <a:cubicBezTo>
                  <a:pt x="310" y="147"/>
                  <a:pt x="295" y="147"/>
                  <a:pt x="295" y="162"/>
                </a:cubicBezTo>
                <a:cubicBezTo>
                  <a:pt x="295" y="324"/>
                  <a:pt x="295" y="324"/>
                  <a:pt x="295" y="324"/>
                </a:cubicBezTo>
                <a:cubicBezTo>
                  <a:pt x="295" y="324"/>
                  <a:pt x="310" y="338"/>
                  <a:pt x="324" y="338"/>
                </a:cubicBezTo>
                <a:cubicBezTo>
                  <a:pt x="457" y="338"/>
                  <a:pt x="457" y="338"/>
                  <a:pt x="457" y="338"/>
                </a:cubicBezTo>
                <a:cubicBezTo>
                  <a:pt x="471" y="338"/>
                  <a:pt x="471" y="324"/>
                  <a:pt x="471" y="324"/>
                </a:cubicBezTo>
                <a:cubicBezTo>
                  <a:pt x="471" y="309"/>
                  <a:pt x="471" y="294"/>
                  <a:pt x="457" y="294"/>
                </a:cubicBezTo>
                <a:close/>
                <a:moveTo>
                  <a:pt x="589" y="324"/>
                </a:moveTo>
                <a:lnTo>
                  <a:pt x="589" y="324"/>
                </a:lnTo>
                <a:cubicBezTo>
                  <a:pt x="589" y="162"/>
                  <a:pt x="471" y="44"/>
                  <a:pt x="324" y="44"/>
                </a:cubicBezTo>
                <a:cubicBezTo>
                  <a:pt x="162" y="44"/>
                  <a:pt x="45" y="162"/>
                  <a:pt x="45" y="324"/>
                </a:cubicBezTo>
                <a:cubicBezTo>
                  <a:pt x="45" y="427"/>
                  <a:pt x="103" y="515"/>
                  <a:pt x="192" y="559"/>
                </a:cubicBezTo>
                <a:cubicBezTo>
                  <a:pt x="118" y="633"/>
                  <a:pt x="118" y="633"/>
                  <a:pt x="118" y="633"/>
                </a:cubicBezTo>
                <a:cubicBezTo>
                  <a:pt x="177" y="633"/>
                  <a:pt x="177" y="633"/>
                  <a:pt x="177" y="633"/>
                </a:cubicBezTo>
                <a:cubicBezTo>
                  <a:pt x="236" y="574"/>
                  <a:pt x="236" y="574"/>
                  <a:pt x="236" y="574"/>
                </a:cubicBezTo>
                <a:cubicBezTo>
                  <a:pt x="265" y="589"/>
                  <a:pt x="295" y="589"/>
                  <a:pt x="324" y="589"/>
                </a:cubicBezTo>
                <a:cubicBezTo>
                  <a:pt x="354" y="589"/>
                  <a:pt x="383" y="589"/>
                  <a:pt x="398" y="574"/>
                </a:cubicBezTo>
                <a:cubicBezTo>
                  <a:pt x="457" y="633"/>
                  <a:pt x="457" y="633"/>
                  <a:pt x="457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457" y="559"/>
                  <a:pt x="457" y="559"/>
                  <a:pt x="457" y="559"/>
                </a:cubicBezTo>
                <a:cubicBezTo>
                  <a:pt x="530" y="515"/>
                  <a:pt x="589" y="427"/>
                  <a:pt x="589" y="324"/>
                </a:cubicBezTo>
                <a:close/>
                <a:moveTo>
                  <a:pt x="324" y="559"/>
                </a:moveTo>
                <a:lnTo>
                  <a:pt x="324" y="559"/>
                </a:lnTo>
                <a:cubicBezTo>
                  <a:pt x="192" y="559"/>
                  <a:pt x="89" y="456"/>
                  <a:pt x="89" y="324"/>
                </a:cubicBezTo>
                <a:cubicBezTo>
                  <a:pt x="89" y="192"/>
                  <a:pt x="192" y="88"/>
                  <a:pt x="324" y="88"/>
                </a:cubicBezTo>
                <a:cubicBezTo>
                  <a:pt x="457" y="88"/>
                  <a:pt x="560" y="192"/>
                  <a:pt x="560" y="324"/>
                </a:cubicBezTo>
                <a:cubicBezTo>
                  <a:pt x="560" y="456"/>
                  <a:pt x="457" y="559"/>
                  <a:pt x="324" y="559"/>
                </a:cubicBezTo>
                <a:close/>
                <a:moveTo>
                  <a:pt x="530" y="0"/>
                </a:moveTo>
                <a:lnTo>
                  <a:pt x="530" y="0"/>
                </a:lnTo>
                <a:cubicBezTo>
                  <a:pt x="501" y="0"/>
                  <a:pt x="501" y="0"/>
                  <a:pt x="501" y="0"/>
                </a:cubicBezTo>
                <a:cubicBezTo>
                  <a:pt x="501" y="44"/>
                  <a:pt x="501" y="44"/>
                  <a:pt x="501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75" y="44"/>
                  <a:pt x="589" y="74"/>
                  <a:pt x="589" y="103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4" y="147"/>
                  <a:pt x="604" y="147"/>
                  <a:pt x="633" y="147"/>
                </a:cubicBezTo>
                <a:cubicBezTo>
                  <a:pt x="633" y="103"/>
                  <a:pt x="633" y="103"/>
                  <a:pt x="633" y="103"/>
                </a:cubicBezTo>
                <a:cubicBezTo>
                  <a:pt x="633" y="44"/>
                  <a:pt x="589" y="0"/>
                  <a:pt x="53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5F80DB8-237D-4096-A8D7-742F6712DE9E}"/>
              </a:ext>
            </a:extLst>
          </p:cNvPr>
          <p:cNvCxnSpPr>
            <a:cxnSpLocks/>
          </p:cNvCxnSpPr>
          <p:nvPr userDrawn="1"/>
        </p:nvCxnSpPr>
        <p:spPr>
          <a:xfrm>
            <a:off x="6443637" y="4650756"/>
            <a:ext cx="4629150" cy="0"/>
          </a:xfrm>
          <a:prstGeom prst="line">
            <a:avLst/>
          </a:prstGeom>
          <a:ln w="9525" cap="flat" cmpd="sng" algn="ctr">
            <a:solidFill>
              <a:srgbClr val="E44C1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4F339D-62AF-4CFC-A2CC-681B4FED22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43611" y="3478719"/>
            <a:ext cx="4629176" cy="626621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lnSpc>
                <a:spcPct val="80000"/>
              </a:lnSpc>
              <a:defRPr lang="en-GB" sz="5400" kern="1200" spc="-151" dirty="0">
                <a:solidFill>
                  <a:srgbClr val="0070C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Break type</a:t>
            </a:r>
            <a:endParaRPr lang="en-GB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D6C472F-B253-4820-9E04-EE5C219D8B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43637" y="4155060"/>
            <a:ext cx="4629150" cy="396256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def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Further info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75869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89B0F93-DE51-4048-84B4-C913A91C0055}"/>
              </a:ext>
            </a:extLst>
          </p:cNvPr>
          <p:cNvGrpSpPr/>
          <p:nvPr userDrawn="1"/>
        </p:nvGrpSpPr>
        <p:grpSpPr>
          <a:xfrm>
            <a:off x="9527616" y="666750"/>
            <a:ext cx="1940484" cy="1899048"/>
            <a:chOff x="2569485" y="4937447"/>
            <a:chExt cx="464344" cy="406400"/>
          </a:xfrm>
          <a:solidFill>
            <a:schemeClr val="tx1">
              <a:alpha val="7000"/>
            </a:schemeClr>
          </a:solidFill>
        </p:grpSpPr>
        <p:sp>
          <p:nvSpPr>
            <p:cNvPr id="9" name="AutoShape 103">
              <a:extLst>
                <a:ext uri="{FF2B5EF4-FFF2-40B4-BE49-F238E27FC236}">
                  <a16:creationId xmlns:a16="http://schemas.microsoft.com/office/drawing/2014/main" id="{BCFA6311-E515-4D91-8632-ED973155E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510" y="5009678"/>
              <a:ext cx="166688" cy="109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" name="AutoShape 104">
              <a:extLst>
                <a:ext uri="{FF2B5EF4-FFF2-40B4-BE49-F238E27FC236}">
                  <a16:creationId xmlns:a16="http://schemas.microsoft.com/office/drawing/2014/main" id="{D85A050E-823B-451A-8B49-2924F5CBD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485" y="4937447"/>
              <a:ext cx="464344" cy="406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2CA826C-470A-4003-9E44-7148D1A38276}"/>
              </a:ext>
            </a:extLst>
          </p:cNvPr>
          <p:cNvSpPr/>
          <p:nvPr userDrawn="1"/>
        </p:nvSpPr>
        <p:spPr>
          <a:xfrm>
            <a:off x="342900" y="340945"/>
            <a:ext cx="11534775" cy="577988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E459D8-1C47-40EA-A6BE-3A619F2371EB}"/>
              </a:ext>
            </a:extLst>
          </p:cNvPr>
          <p:cNvSpPr txBox="1"/>
          <p:nvPr userDrawn="1"/>
        </p:nvSpPr>
        <p:spPr>
          <a:xfrm>
            <a:off x="800100" y="1551563"/>
            <a:ext cx="107442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CIPP values your opinion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Please complete the online feedback</a:t>
            </a: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the link that we shall email to you after the course</a:t>
            </a:r>
            <a:endParaRPr lang="id-ID" sz="4400" b="1" i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Calibri"/>
            </a:endParaRPr>
          </a:p>
          <a:p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CF68499-E43D-5946-8F24-4D2BF8DA5D7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0273AF4-962D-8240-B8B3-B6F1F20BC8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0CDC206-BF7B-6D4D-B011-3AD3057549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CE199D2-2ABB-F94E-8FCA-D2FF8DD1EA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9DEBD59-2528-574F-9F00-42F690C4EF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71405F3-8F14-3C40-A0CE-D3D03DD9C0EB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6BC1642-C18A-8B42-B11C-4019E251A1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B5A4577-84D1-F048-8E92-BCF378E6BFD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3419B21D-A781-864D-A3E0-982C51AF2AF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89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179793"/>
            <a:ext cx="57718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sz="2400"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sz="2400"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54978"/>
            <a:ext cx="6092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Delegates should now be able to:</a:t>
            </a:r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95325BEC-BB3B-484A-B491-585E96F86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116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als (CP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811787" y="-2"/>
            <a:ext cx="9380215" cy="6858001"/>
          </a:xfrm>
          <a:custGeom>
            <a:avLst/>
            <a:gdLst>
              <a:gd name="connsiteX0" fmla="*/ 3585627 w 9380215"/>
              <a:gd name="connsiteY0" fmla="*/ 3240245 h 6858000"/>
              <a:gd name="connsiteX1" fmla="*/ 7217586 w 9380215"/>
              <a:gd name="connsiteY1" fmla="*/ 3240245 h 6858000"/>
              <a:gd name="connsiteX2" fmla="*/ 3631957 w 9380215"/>
              <a:gd name="connsiteY2" fmla="*/ 6858000 h 6858000"/>
              <a:gd name="connsiteX3" fmla="*/ 0 w 9380215"/>
              <a:gd name="connsiteY3" fmla="*/ 6858000 h 6858000"/>
              <a:gd name="connsiteX4" fmla="*/ 8157626 w 9380215"/>
              <a:gd name="connsiteY4" fmla="*/ 2558073 h 6858000"/>
              <a:gd name="connsiteX5" fmla="*/ 9380214 w 9380215"/>
              <a:gd name="connsiteY5" fmla="*/ 2558073 h 6858000"/>
              <a:gd name="connsiteX6" fmla="*/ 9380215 w 9380215"/>
              <a:gd name="connsiteY6" fmla="*/ 4989031 h 6858000"/>
              <a:gd name="connsiteX7" fmla="*/ 8203956 w 9380215"/>
              <a:gd name="connsiteY7" fmla="*/ 6175828 h 6858000"/>
              <a:gd name="connsiteX8" fmla="*/ 4571997 w 9380215"/>
              <a:gd name="connsiteY8" fmla="*/ 6175828 h 6858000"/>
              <a:gd name="connsiteX9" fmla="*/ 6816031 w 9380215"/>
              <a:gd name="connsiteY9" fmla="*/ 0 h 6858000"/>
              <a:gd name="connsiteX10" fmla="*/ 9380214 w 9380215"/>
              <a:gd name="connsiteY10" fmla="*/ 0 h 6858000"/>
              <a:gd name="connsiteX11" fmla="*/ 9380214 w 9380215"/>
              <a:gd name="connsiteY11" fmla="*/ 1077343 h 6858000"/>
              <a:gd name="connsiteX12" fmla="*/ 7383900 w 9380215"/>
              <a:gd name="connsiteY12" fmla="*/ 3091543 h 6858000"/>
              <a:gd name="connsiteX13" fmla="*/ 3751941 w 9380215"/>
              <a:gd name="connsiteY13" fmla="*/ 3091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80215" h="6858000">
                <a:moveTo>
                  <a:pt x="3585627" y="3240245"/>
                </a:moveTo>
                <a:lnTo>
                  <a:pt x="7217586" y="3240245"/>
                </a:lnTo>
                <a:lnTo>
                  <a:pt x="3631957" y="6858000"/>
                </a:lnTo>
                <a:lnTo>
                  <a:pt x="0" y="6858000"/>
                </a:lnTo>
                <a:close/>
                <a:moveTo>
                  <a:pt x="8157626" y="2558073"/>
                </a:moveTo>
                <a:lnTo>
                  <a:pt x="9380214" y="2558073"/>
                </a:lnTo>
                <a:lnTo>
                  <a:pt x="9380215" y="4989031"/>
                </a:lnTo>
                <a:lnTo>
                  <a:pt x="8203956" y="6175828"/>
                </a:lnTo>
                <a:lnTo>
                  <a:pt x="4571997" y="6175828"/>
                </a:lnTo>
                <a:close/>
                <a:moveTo>
                  <a:pt x="6816031" y="0"/>
                </a:moveTo>
                <a:lnTo>
                  <a:pt x="9380214" y="0"/>
                </a:lnTo>
                <a:lnTo>
                  <a:pt x="9380214" y="1077343"/>
                </a:lnTo>
                <a:lnTo>
                  <a:pt x="7383900" y="3091543"/>
                </a:lnTo>
                <a:lnTo>
                  <a:pt x="3751941" y="309154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5358B2-3F26-4C75-87BD-C8D0D85E9681}"/>
              </a:ext>
            </a:extLst>
          </p:cNvPr>
          <p:cNvSpPr txBox="1"/>
          <p:nvPr userDrawn="1"/>
        </p:nvSpPr>
        <p:spPr>
          <a:xfrm>
            <a:off x="202118" y="438447"/>
            <a:ext cx="74051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/>
                </a:solidFill>
              </a:rPr>
              <a:t>Continuing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your payroll/pensions education</a:t>
            </a:r>
            <a:r>
              <a:rPr lang="en-GB">
                <a:solidFill>
                  <a:srgbClr val="0070C0"/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is essential to keep</a:t>
            </a:r>
          </a:p>
          <a:p>
            <a:pPr marL="266700" indent="-26670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your knowledge up to date about the latest legislative and      technological developments.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Enrol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on the </a:t>
            </a:r>
            <a:r>
              <a:rPr lang="en-GB" b="1">
                <a:solidFill>
                  <a:srgbClr val="0070C0"/>
                </a:solidFill>
              </a:rPr>
              <a:t>next year of the Foundation Degree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enhance your skills and knowledge.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Make sure you </a:t>
            </a:r>
            <a:r>
              <a:rPr lang="en-GB" b="1">
                <a:solidFill>
                  <a:srgbClr val="0070C0"/>
                </a:solidFill>
              </a:rPr>
              <a:t>log any learning and development / CPD activity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you undertake in your CPD log.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When you qualify as a Full member, you will need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to</a:t>
            </a:r>
            <a:r>
              <a:rPr lang="en-GB" b="0">
                <a:solidFill>
                  <a:srgbClr val="0070C0"/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maintain CPD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continue using the designatory letters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and to upgrade to Fellow membership. Establishing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the CPD habit now will also benefit your studies.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D36B47-70CC-4C3E-B398-32AD75726D55}"/>
              </a:ext>
            </a:extLst>
          </p:cNvPr>
          <p:cNvSpPr txBox="1"/>
          <p:nvPr userDrawn="1"/>
        </p:nvSpPr>
        <p:spPr>
          <a:xfrm>
            <a:off x="171210" y="3890845"/>
            <a:ext cx="4204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70C0"/>
                </a:solidFill>
              </a:rPr>
              <a:t>Continuing Professional Development</a:t>
            </a:r>
          </a:p>
        </p:txBody>
      </p:sp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F378D0E8-1153-BA4E-8EBC-D7949E543D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492" y="5941006"/>
            <a:ext cx="855095" cy="71999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EDBD502-B259-5B4A-9324-4CAFF248FEB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0E33F9A-AC9C-1941-9D96-C49F3B1A5F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5B883F1-770A-0E4D-90A6-96149B10A5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FF09C68-0A03-9843-A60F-ECAF827EFB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A6427A6-0D92-A645-A5BD-B19E82636F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82764E1-2B90-794A-8B11-2D6342F508E8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478892-A495-224A-BEBF-3ECE8BEDA7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49929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p and advic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58BEEAB-A87E-4D85-A0ED-375A81F7715A}"/>
              </a:ext>
            </a:extLst>
          </p:cNvPr>
          <p:cNvSpPr/>
          <p:nvPr userDrawn="1"/>
        </p:nvSpPr>
        <p:spPr>
          <a:xfrm>
            <a:off x="5449477" y="0"/>
            <a:ext cx="160502" cy="6858000"/>
          </a:xfrm>
          <a:prstGeom prst="rect">
            <a:avLst/>
          </a:prstGeom>
          <a:solidFill>
            <a:srgbClr val="0AB6B6"/>
          </a:solidFill>
          <a:ln>
            <a:solidFill>
              <a:srgbClr val="0A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09550D-CC6D-46E0-8B6E-527092B9AD84}"/>
              </a:ext>
            </a:extLst>
          </p:cNvPr>
          <p:cNvSpPr/>
          <p:nvPr userDrawn="1"/>
        </p:nvSpPr>
        <p:spPr>
          <a:xfrm>
            <a:off x="5533285" y="0"/>
            <a:ext cx="6658715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4A5762F0-9B6C-41A5-8F9A-073454F6BEFF}"/>
              </a:ext>
            </a:extLst>
          </p:cNvPr>
          <p:cNvSpPr/>
          <p:nvPr userDrawn="1"/>
        </p:nvSpPr>
        <p:spPr>
          <a:xfrm>
            <a:off x="5394680" y="382117"/>
            <a:ext cx="1726329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A5E97F07-36DB-4C94-9F07-1A7E3792284C}"/>
              </a:ext>
            </a:extLst>
          </p:cNvPr>
          <p:cNvSpPr/>
          <p:nvPr userDrawn="1"/>
        </p:nvSpPr>
        <p:spPr>
          <a:xfrm>
            <a:off x="5397790" y="2017526"/>
            <a:ext cx="1726330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525D1908-B1BE-427B-A6A6-3C3FBCAFDC8B}"/>
              </a:ext>
            </a:extLst>
          </p:cNvPr>
          <p:cNvSpPr/>
          <p:nvPr userDrawn="1"/>
        </p:nvSpPr>
        <p:spPr>
          <a:xfrm>
            <a:off x="5394680" y="3652935"/>
            <a:ext cx="1726330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E94FC084-C37C-418B-8801-F445FE30C41E}"/>
              </a:ext>
            </a:extLst>
          </p:cNvPr>
          <p:cNvSpPr/>
          <p:nvPr userDrawn="1"/>
        </p:nvSpPr>
        <p:spPr>
          <a:xfrm>
            <a:off x="5397789" y="5288344"/>
            <a:ext cx="1723219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037B7F-3A49-4BA1-9F6C-DF4900A3BE58}"/>
              </a:ext>
            </a:extLst>
          </p:cNvPr>
          <p:cNvSpPr/>
          <p:nvPr userDrawn="1"/>
        </p:nvSpPr>
        <p:spPr>
          <a:xfrm>
            <a:off x="-3110" y="0"/>
            <a:ext cx="4541904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utoShape 4">
            <a:extLst>
              <a:ext uri="{FF2B5EF4-FFF2-40B4-BE49-F238E27FC236}">
                <a16:creationId xmlns:a16="http://schemas.microsoft.com/office/drawing/2014/main" id="{523D6C95-7479-470F-ABBD-E5AE6A6B8BAA}"/>
              </a:ext>
            </a:extLst>
          </p:cNvPr>
          <p:cNvSpPr>
            <a:spLocks/>
          </p:cNvSpPr>
          <p:nvPr userDrawn="1"/>
        </p:nvSpPr>
        <p:spPr bwMode="auto">
          <a:xfrm>
            <a:off x="5871368" y="766610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3" name="AutoShape 4">
            <a:extLst>
              <a:ext uri="{FF2B5EF4-FFF2-40B4-BE49-F238E27FC236}">
                <a16:creationId xmlns:a16="http://schemas.microsoft.com/office/drawing/2014/main" id="{495D0AF7-8E7F-4C55-9CED-C893EA6D48AD}"/>
              </a:ext>
            </a:extLst>
          </p:cNvPr>
          <p:cNvSpPr>
            <a:spLocks/>
          </p:cNvSpPr>
          <p:nvPr userDrawn="1"/>
        </p:nvSpPr>
        <p:spPr bwMode="auto">
          <a:xfrm>
            <a:off x="5871367" y="4037428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4">
            <a:extLst>
              <a:ext uri="{FF2B5EF4-FFF2-40B4-BE49-F238E27FC236}">
                <a16:creationId xmlns:a16="http://schemas.microsoft.com/office/drawing/2014/main" id="{2C3C8E2C-609F-4DE8-A3E3-ED441E9CB9E2}"/>
              </a:ext>
            </a:extLst>
          </p:cNvPr>
          <p:cNvSpPr>
            <a:spLocks/>
          </p:cNvSpPr>
          <p:nvPr userDrawn="1"/>
        </p:nvSpPr>
        <p:spPr bwMode="auto">
          <a:xfrm>
            <a:off x="5871366" y="2402019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5" name="AutoShape 4">
            <a:extLst>
              <a:ext uri="{FF2B5EF4-FFF2-40B4-BE49-F238E27FC236}">
                <a16:creationId xmlns:a16="http://schemas.microsoft.com/office/drawing/2014/main" id="{3C240ECB-B591-441B-B83B-32E3837B6342}"/>
              </a:ext>
            </a:extLst>
          </p:cNvPr>
          <p:cNvSpPr>
            <a:spLocks/>
          </p:cNvSpPr>
          <p:nvPr userDrawn="1"/>
        </p:nvSpPr>
        <p:spPr bwMode="auto">
          <a:xfrm>
            <a:off x="5871365" y="5672837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C0A808D-D3EF-426A-813A-2A5E55D8CF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83467" y="515817"/>
            <a:ext cx="4667248" cy="384022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HM Courts &amp; Tribunals Service</a:t>
            </a:r>
          </a:p>
          <a:p>
            <a:pPr lvl="0"/>
            <a:endParaRPr lang="en-US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AAF2601C-E61C-46E5-9C7C-3DD32127E5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77102" y="2047689"/>
            <a:ext cx="4667248" cy="354330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HM Revenue &amp; Customs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1C2C0BC8-A1A7-47AA-9854-C0E0982706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7101" y="3653571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Finance England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44F172AC-1DD8-4065-84B5-3211751FF8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7101" y="5288980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Loans Company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D7A8D0C-1D4C-47E4-973E-99C6FD512E32}"/>
              </a:ext>
            </a:extLst>
          </p:cNvPr>
          <p:cNvSpPr/>
          <p:nvPr userDrawn="1"/>
        </p:nvSpPr>
        <p:spPr>
          <a:xfrm>
            <a:off x="7277100" y="839523"/>
            <a:ext cx="4667247" cy="691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www.gov.uk/government/organisations/hm-courts-and-tribunals-service</a:t>
            </a: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793C67-D1CA-4401-8BD2-267772B73CBB}"/>
              </a:ext>
            </a:extLst>
          </p:cNvPr>
          <p:cNvSpPr/>
          <p:nvPr userDrawn="1"/>
        </p:nvSpPr>
        <p:spPr>
          <a:xfrm>
            <a:off x="7277100" y="2402019"/>
            <a:ext cx="4667247" cy="131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Employers helpline 0300 200 3200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https://www.gov.uk/government/organisations/hm-revenue-customs</a:t>
            </a:r>
            <a:endParaRPr lang="en-US" alt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71B7E56-C6C1-417D-9ACC-A8D380F35826}"/>
              </a:ext>
            </a:extLst>
          </p:cNvPr>
          <p:cNvSpPr/>
          <p:nvPr userDrawn="1"/>
        </p:nvSpPr>
        <p:spPr>
          <a:xfrm>
            <a:off x="7277100" y="4037428"/>
            <a:ext cx="4667247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0607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70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hlinkClick r:id="rId5"/>
              </a:rPr>
              <a:t>www.gov.uk/contact-student-finance-england</a:t>
            </a:r>
            <a:endParaRPr lang="en-US" sz="170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4723058-C8D9-481B-9602-E054D1D82145}"/>
              </a:ext>
            </a:extLst>
          </p:cNvPr>
          <p:cNvSpPr/>
          <p:nvPr userDrawn="1"/>
        </p:nvSpPr>
        <p:spPr>
          <a:xfrm>
            <a:off x="7277100" y="5672837"/>
            <a:ext cx="4667247" cy="691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0611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u="sng">
                <a:solidFill>
                  <a:schemeClr val="hlink"/>
                </a:solidFill>
                <a:cs typeface="Arial" panose="020B0604020202020204" pitchFamily="34" charset="0"/>
              </a:rPr>
              <a:t>www.slc.co.uk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C8D317-8E9C-49FA-ACFC-2F1177399047}"/>
              </a:ext>
            </a:extLst>
          </p:cNvPr>
          <p:cNvSpPr/>
          <p:nvPr userDrawn="1"/>
        </p:nvSpPr>
        <p:spPr>
          <a:xfrm>
            <a:off x="-9330" y="0"/>
            <a:ext cx="4213154" cy="6858000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47067C7-12DA-4CB9-A4A5-2972272522B1}"/>
              </a:ext>
            </a:extLst>
          </p:cNvPr>
          <p:cNvSpPr/>
          <p:nvPr userDrawn="1"/>
        </p:nvSpPr>
        <p:spPr>
          <a:xfrm>
            <a:off x="-6220" y="0"/>
            <a:ext cx="2981325" cy="6858000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E5493CE5-9AD5-418F-970F-C8E3189B13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5385" y="2203439"/>
            <a:ext cx="5389634" cy="2451121"/>
          </a:xfrm>
          <a:noFill/>
          <a:effectLst>
            <a:outerShdw blurRad="50800" dist="50800" dir="5400000" sx="120000" sy="120000" algn="ctr" rotWithShape="0">
              <a:srgbClr val="000000">
                <a:alpha val="88000"/>
              </a:srgbClr>
            </a:outerShdw>
          </a:effectLst>
        </p:spPr>
        <p:txBody>
          <a:bodyPr>
            <a:noAutofit/>
          </a:bodyPr>
          <a:lstStyle>
            <a:lvl1pPr>
              <a:defRPr sz="6600" b="1" i="0" spc="30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/>
              <a:t>Help </a:t>
            </a:r>
            <a:br>
              <a:rPr lang="en-GB"/>
            </a:br>
            <a:r>
              <a:rPr lang="en-GB"/>
              <a:t>and </a:t>
            </a:r>
            <a:br>
              <a:rPr lang="en-GB"/>
            </a:br>
            <a:r>
              <a:rPr lang="en-GB"/>
              <a:t>advice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6B43F1-23E2-AB49-A991-CF2663B5B70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2533125-0520-AD4C-86A3-988F26C1ED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F49031E-4BF4-0741-BD6A-AEB7F5ED35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499E3CC-EF0D-CE47-A012-A699CADFF7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319F47C3-B829-7C4A-8323-16B0C2D97E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28B3FEE-54E0-4F41-859D-5181C66D8816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3F8AB97-7EA1-CE4D-B842-9602A00FBF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E6DBE873-40B4-FD45-B0FA-C9A28099437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163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PP Contact">
    <p:bg>
      <p:bgPr>
        <a:blipFill dpi="0" rotWithShape="1">
          <a:blip r:embed="rId2" cstate="email">
            <a:alphaModFix amt="6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048B7BFD-8805-450B-BB0F-C849F593829C}"/>
              </a:ext>
            </a:extLst>
          </p:cNvPr>
          <p:cNvSpPr/>
          <p:nvPr userDrawn="1"/>
        </p:nvSpPr>
        <p:spPr>
          <a:xfrm>
            <a:off x="3194463" y="422615"/>
            <a:ext cx="5632450" cy="303291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1132F6C-EB73-40E1-98CC-EBCCDF5DD349}"/>
              </a:ext>
            </a:extLst>
          </p:cNvPr>
          <p:cNvGrpSpPr/>
          <p:nvPr userDrawn="1"/>
        </p:nvGrpSpPr>
        <p:grpSpPr>
          <a:xfrm>
            <a:off x="3194463" y="154092"/>
            <a:ext cx="5632450" cy="268523"/>
            <a:chOff x="2866489" y="1098550"/>
            <a:chExt cx="5632450" cy="26852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1B182E2-BBE8-46F6-A22B-9758A7CF2557}"/>
                </a:ext>
              </a:extLst>
            </p:cNvPr>
            <p:cNvSpPr/>
            <p:nvPr userDrawn="1"/>
          </p:nvSpPr>
          <p:spPr>
            <a:xfrm>
              <a:off x="2866489" y="1098550"/>
              <a:ext cx="5632450" cy="268523"/>
            </a:xfrm>
            <a:prstGeom prst="rect">
              <a:avLst/>
            </a:prstGeom>
            <a:solidFill>
              <a:srgbClr val="404040"/>
            </a:solid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C55AF9A4-420E-4A15-B72A-DAFBE43F8BC8}"/>
                </a:ext>
              </a:extLst>
            </p:cNvPr>
            <p:cNvSpPr/>
            <p:nvPr userDrawn="1"/>
          </p:nvSpPr>
          <p:spPr>
            <a:xfrm>
              <a:off x="3018235" y="1192057"/>
              <a:ext cx="81512" cy="815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CDC8F0C-B416-41D0-8C82-637B2315883B}"/>
                </a:ext>
              </a:extLst>
            </p:cNvPr>
            <p:cNvSpPr/>
            <p:nvPr userDrawn="1"/>
          </p:nvSpPr>
          <p:spPr>
            <a:xfrm>
              <a:off x="3146295" y="1192057"/>
              <a:ext cx="81512" cy="815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8B33403B-D189-4665-94FF-8C09AFFF28BF}"/>
                </a:ext>
              </a:extLst>
            </p:cNvPr>
            <p:cNvSpPr/>
            <p:nvPr userDrawn="1"/>
          </p:nvSpPr>
          <p:spPr>
            <a:xfrm>
              <a:off x="3274356" y="1192057"/>
              <a:ext cx="81512" cy="8151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2" name="Rounded Rectangle 23">
              <a:extLst>
                <a:ext uri="{FF2B5EF4-FFF2-40B4-BE49-F238E27FC236}">
                  <a16:creationId xmlns:a16="http://schemas.microsoft.com/office/drawing/2014/main" id="{1C4C3064-7B83-4BF5-9824-71EDF4525726}"/>
                </a:ext>
              </a:extLst>
            </p:cNvPr>
            <p:cNvSpPr/>
            <p:nvPr userDrawn="1"/>
          </p:nvSpPr>
          <p:spPr>
            <a:xfrm>
              <a:off x="3594047" y="1141573"/>
              <a:ext cx="2641599" cy="1824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600">
                  <a:solidFill>
                    <a:srgbClr val="070708"/>
                  </a:solidFill>
                  <a:latin typeface="Montserrat Hairline" panose="00000300000000000000" pitchFamily="50" charset="0"/>
                </a:rPr>
                <a:t>https://twitter.com/CIPP_UK</a:t>
              </a:r>
            </a:p>
          </p:txBody>
        </p:sp>
      </p:grp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A381B344-8BC9-4C56-8FEF-FFF7B86B074E}"/>
              </a:ext>
            </a:extLst>
          </p:cNvPr>
          <p:cNvSpPr/>
          <p:nvPr userDrawn="1"/>
        </p:nvSpPr>
        <p:spPr>
          <a:xfrm>
            <a:off x="2702456" y="3425588"/>
            <a:ext cx="6858000" cy="3429001"/>
          </a:xfrm>
          <a:custGeom>
            <a:avLst/>
            <a:gdLst>
              <a:gd name="connsiteX0" fmla="*/ 3429000 w 6858000"/>
              <a:gd name="connsiteY0" fmla="*/ 0 h 3429001"/>
              <a:gd name="connsiteX1" fmla="*/ 6858000 w 6858000"/>
              <a:gd name="connsiteY1" fmla="*/ 3429001 h 3429001"/>
              <a:gd name="connsiteX2" fmla="*/ 0 w 6858000"/>
              <a:gd name="connsiteY2" fmla="*/ 3429000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3429001">
                <a:moveTo>
                  <a:pt x="3429000" y="0"/>
                </a:moveTo>
                <a:lnTo>
                  <a:pt x="6858000" y="3429001"/>
                </a:lnTo>
                <a:lnTo>
                  <a:pt x="0" y="3429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6DFC2A-9D4F-4091-9B9A-BCA5F15C1D60}"/>
              </a:ext>
            </a:extLst>
          </p:cNvPr>
          <p:cNvSpPr/>
          <p:nvPr userDrawn="1"/>
        </p:nvSpPr>
        <p:spPr>
          <a:xfrm>
            <a:off x="-3969" y="3487343"/>
            <a:ext cx="12192000" cy="3370657"/>
          </a:xfrm>
          <a:prstGeom prst="rect">
            <a:avLst/>
          </a:prstGeom>
          <a:solidFill>
            <a:schemeClr val="accent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5D5101-E781-4C0C-B752-D887BC2B4F83}"/>
              </a:ext>
            </a:extLst>
          </p:cNvPr>
          <p:cNvSpPr/>
          <p:nvPr userDrawn="1"/>
        </p:nvSpPr>
        <p:spPr>
          <a:xfrm>
            <a:off x="0" y="3425588"/>
            <a:ext cx="12192000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FFD63ED-5749-4646-A4A4-657303868241}"/>
              </a:ext>
            </a:extLst>
          </p:cNvPr>
          <p:cNvGrpSpPr/>
          <p:nvPr userDrawn="1"/>
        </p:nvGrpSpPr>
        <p:grpSpPr>
          <a:xfrm>
            <a:off x="1257671" y="4687942"/>
            <a:ext cx="10225173" cy="1421132"/>
            <a:chOff x="983413" y="4794884"/>
            <a:chExt cx="10225173" cy="1247775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BCB3A66B-133F-4248-87EA-520EBE801118}"/>
                </a:ext>
              </a:extLst>
            </p:cNvPr>
            <p:cNvSpPr/>
            <p:nvPr/>
          </p:nvSpPr>
          <p:spPr>
            <a:xfrm>
              <a:off x="983413" y="4794884"/>
              <a:ext cx="10225173" cy="1247775"/>
            </a:xfrm>
            <a:prstGeom prst="roundRect">
              <a:avLst>
                <a:gd name="adj" fmla="val 127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155700" dist="584200" dir="2700000" sx="97000" sy="97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6ABB0B4-D35D-4A28-8BFA-AFD8157C1E3F}"/>
                </a:ext>
              </a:extLst>
            </p:cNvPr>
            <p:cNvCxnSpPr/>
            <p:nvPr/>
          </p:nvCxnSpPr>
          <p:spPr>
            <a:xfrm>
              <a:off x="354021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F9DF6A1B-426E-4E04-B8BB-592C8A60B802}"/>
                </a:ext>
              </a:extLst>
            </p:cNvPr>
            <p:cNvCxnSpPr/>
            <p:nvPr/>
          </p:nvCxnSpPr>
          <p:spPr>
            <a:xfrm>
              <a:off x="607767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1BA9C355-30C8-4FE5-922C-FA0644834FEF}"/>
              </a:ext>
            </a:extLst>
          </p:cNvPr>
          <p:cNvSpPr txBox="1"/>
          <p:nvPr/>
        </p:nvSpPr>
        <p:spPr>
          <a:xfrm>
            <a:off x="1342417" y="4896563"/>
            <a:ext cx="2364389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CIPP Advisory Service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0121 712 1099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advisory.service@cipp.org.uk</a:t>
            </a:r>
            <a:endParaRPr lang="en-US" sz="1800" b="1" baseline="300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Live chat also available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7B281DC-9D4B-4267-AABE-035D2DBD0EA0}"/>
              </a:ext>
            </a:extLst>
          </p:cNvPr>
          <p:cNvSpPr txBox="1"/>
          <p:nvPr/>
        </p:nvSpPr>
        <p:spPr>
          <a:xfrm>
            <a:off x="6439305" y="4820653"/>
            <a:ext cx="4937902" cy="10661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Team’s ‘Payroll: need to know’</a:t>
            </a:r>
          </a:p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https://www.cipp.org.uk/my-cipp/policy-hub/payroll-need-to-know.html</a:t>
            </a: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16806E-A68B-4E03-894E-E10BE9B81805}"/>
              </a:ext>
            </a:extLst>
          </p:cNvPr>
          <p:cNvSpPr txBox="1"/>
          <p:nvPr userDrawn="1"/>
        </p:nvSpPr>
        <p:spPr>
          <a:xfrm>
            <a:off x="3922147" y="4814326"/>
            <a:ext cx="2346432" cy="7853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Hub resources</a:t>
            </a:r>
          </a:p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www.cipp.org.uk</a:t>
            </a: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7C54155-C298-457F-AF26-F0FFDB288979}"/>
              </a:ext>
            </a:extLst>
          </p:cNvPr>
          <p:cNvGrpSpPr/>
          <p:nvPr userDrawn="1"/>
        </p:nvGrpSpPr>
        <p:grpSpPr>
          <a:xfrm>
            <a:off x="936312" y="5955925"/>
            <a:ext cx="3335336" cy="514352"/>
            <a:chOff x="966573" y="5955925"/>
            <a:chExt cx="3335336" cy="514351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0A200BDB-B7D6-481E-ACA9-7B4C67AF6AA5}"/>
                </a:ext>
              </a:extLst>
            </p:cNvPr>
            <p:cNvSpPr/>
            <p:nvPr/>
          </p:nvSpPr>
          <p:spPr>
            <a:xfrm>
              <a:off x="966573" y="5955926"/>
              <a:ext cx="3078162" cy="514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dist="38100" dir="5400000" sx="112000" sy="112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ller Light" panose="02000503000000020004" pitchFamily="2" charset="0"/>
                </a:rPr>
                <a:t>CIPP members only</a:t>
              </a:r>
              <a:endParaRPr lang="id-ID" b="1">
                <a:solidFill>
                  <a:schemeClr val="tx1">
                    <a:lumMod val="75000"/>
                    <a:lumOff val="25000"/>
                  </a:schemeClr>
                </a:solidFill>
                <a:latin typeface="Aller Bold" panose="02000803040000020004" pitchFamily="2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E5C6D6F-CE2E-4117-AB59-1D8C3A6126D5}"/>
                </a:ext>
              </a:extLst>
            </p:cNvPr>
            <p:cNvSpPr/>
            <p:nvPr/>
          </p:nvSpPr>
          <p:spPr>
            <a:xfrm rot="5400000" flipH="1">
              <a:off x="3916147" y="6084512"/>
              <a:ext cx="514350" cy="257175"/>
            </a:xfrm>
            <a:custGeom>
              <a:avLst/>
              <a:gdLst>
                <a:gd name="connsiteX0" fmla="*/ 0 w 882650"/>
                <a:gd name="connsiteY0" fmla="*/ 0 h 441325"/>
                <a:gd name="connsiteX1" fmla="*/ 0 w 882650"/>
                <a:gd name="connsiteY1" fmla="*/ 441325 h 441325"/>
                <a:gd name="connsiteX2" fmla="*/ 441325 w 882650"/>
                <a:gd name="connsiteY2" fmla="*/ 441325 h 441325"/>
                <a:gd name="connsiteX3" fmla="*/ 882650 w 882650"/>
                <a:gd name="connsiteY3" fmla="*/ 0 h 441325"/>
                <a:gd name="connsiteX4" fmla="*/ 441325 w 882650"/>
                <a:gd name="connsiteY4" fmla="*/ 441325 h 441325"/>
                <a:gd name="connsiteX5" fmla="*/ 882650 w 882650"/>
                <a:gd name="connsiteY5" fmla="*/ 441325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2650" h="441325">
                  <a:moveTo>
                    <a:pt x="0" y="0"/>
                  </a:moveTo>
                  <a:lnTo>
                    <a:pt x="0" y="441325"/>
                  </a:lnTo>
                  <a:lnTo>
                    <a:pt x="441325" y="441325"/>
                  </a:lnTo>
                  <a:close/>
                  <a:moveTo>
                    <a:pt x="882650" y="0"/>
                  </a:moveTo>
                  <a:lnTo>
                    <a:pt x="441325" y="441325"/>
                  </a:lnTo>
                  <a:lnTo>
                    <a:pt x="882650" y="441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4" name="Right Triangle 113">
            <a:extLst>
              <a:ext uri="{FF2B5EF4-FFF2-40B4-BE49-F238E27FC236}">
                <a16:creationId xmlns:a16="http://schemas.microsoft.com/office/drawing/2014/main" id="{8D96B05D-504D-4822-B9EA-A5D86AE6FF14}"/>
              </a:ext>
            </a:extLst>
          </p:cNvPr>
          <p:cNvSpPr/>
          <p:nvPr userDrawn="1"/>
        </p:nvSpPr>
        <p:spPr>
          <a:xfrm flipH="1">
            <a:off x="922507" y="5622550"/>
            <a:ext cx="333375" cy="333375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22BC7D5-525A-4132-B732-77651485C87A}"/>
              </a:ext>
            </a:extLst>
          </p:cNvPr>
          <p:cNvGrpSpPr/>
          <p:nvPr userDrawn="1"/>
        </p:nvGrpSpPr>
        <p:grpSpPr>
          <a:xfrm>
            <a:off x="1477714" y="1519971"/>
            <a:ext cx="3661833" cy="2308314"/>
            <a:chOff x="4550833" y="1365986"/>
            <a:chExt cx="3661833" cy="2308314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9D435F7-94CE-4D60-91B1-4D0BB5C96645}"/>
                </a:ext>
              </a:extLst>
            </p:cNvPr>
            <p:cNvGrpSpPr/>
            <p:nvPr userDrawn="1"/>
          </p:nvGrpSpPr>
          <p:grpSpPr>
            <a:xfrm>
              <a:off x="4550833" y="1365986"/>
              <a:ext cx="3661833" cy="237162"/>
              <a:chOff x="3179886" y="2083564"/>
              <a:chExt cx="5702858" cy="369350"/>
            </a:xfrm>
            <a:effectLst/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BEC8F11B-938A-4EDA-9AED-E129A1D1735E}"/>
                  </a:ext>
                </a:extLst>
              </p:cNvPr>
              <p:cNvGrpSpPr/>
              <p:nvPr/>
            </p:nvGrpSpPr>
            <p:grpSpPr>
              <a:xfrm>
                <a:off x="3179886" y="2083564"/>
                <a:ext cx="5702858" cy="369350"/>
                <a:chOff x="3179886" y="2083564"/>
                <a:chExt cx="5702858" cy="369350"/>
              </a:xfrm>
            </p:grpSpPr>
            <p:sp>
              <p:nvSpPr>
                <p:cNvPr id="72" name="Round Same Side Corner Rectangle 1">
                  <a:extLst>
                    <a:ext uri="{FF2B5EF4-FFF2-40B4-BE49-F238E27FC236}">
                      <a16:creationId xmlns:a16="http://schemas.microsoft.com/office/drawing/2014/main" id="{96804EA8-1964-4E0D-B49E-FCA076CCD067}"/>
                    </a:ext>
                  </a:extLst>
                </p:cNvPr>
                <p:cNvSpPr/>
                <p:nvPr/>
              </p:nvSpPr>
              <p:spPr>
                <a:xfrm>
                  <a:off x="3179886" y="2083564"/>
                  <a:ext cx="5702858" cy="369350"/>
                </a:xfrm>
                <a:prstGeom prst="round2SameRect">
                  <a:avLst>
                    <a:gd name="adj1" fmla="val 14928"/>
                    <a:gd name="adj2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BB24E73D-DEED-49A1-A366-8E3875512805}"/>
                    </a:ext>
                  </a:extLst>
                </p:cNvPr>
                <p:cNvGrpSpPr/>
                <p:nvPr/>
              </p:nvGrpSpPr>
              <p:grpSpPr>
                <a:xfrm>
                  <a:off x="3382010" y="2233949"/>
                  <a:ext cx="341854" cy="82531"/>
                  <a:chOff x="3382010" y="2233949"/>
                  <a:chExt cx="341854" cy="82531"/>
                </a:xfrm>
              </p:grpSpPr>
              <p:sp>
                <p:nvSpPr>
                  <p:cNvPr id="75" name="Oval 74">
                    <a:extLst>
                      <a:ext uri="{FF2B5EF4-FFF2-40B4-BE49-F238E27FC236}">
                        <a16:creationId xmlns:a16="http://schemas.microsoft.com/office/drawing/2014/main" id="{5AE89811-0784-4A9B-BAE7-E3475FA7231F}"/>
                      </a:ext>
                    </a:extLst>
                  </p:cNvPr>
                  <p:cNvSpPr/>
                  <p:nvPr/>
                </p:nvSpPr>
                <p:spPr>
                  <a:xfrm>
                    <a:off x="3382010" y="2233949"/>
                    <a:ext cx="82531" cy="82531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7" name="Oval 76">
                    <a:extLst>
                      <a:ext uri="{FF2B5EF4-FFF2-40B4-BE49-F238E27FC236}">
                        <a16:creationId xmlns:a16="http://schemas.microsoft.com/office/drawing/2014/main" id="{FD9451EE-3DCB-441D-949C-AD43866C130C}"/>
                      </a:ext>
                    </a:extLst>
                  </p:cNvPr>
                  <p:cNvSpPr/>
                  <p:nvPr/>
                </p:nvSpPr>
                <p:spPr>
                  <a:xfrm>
                    <a:off x="3511671" y="2233949"/>
                    <a:ext cx="82531" cy="82531"/>
                  </a:xfrm>
                  <a:prstGeom prst="ellipse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9" name="Oval 78">
                    <a:extLst>
                      <a:ext uri="{FF2B5EF4-FFF2-40B4-BE49-F238E27FC236}">
                        <a16:creationId xmlns:a16="http://schemas.microsoft.com/office/drawing/2014/main" id="{794F5D51-5193-4B93-9DD3-032CC9FDFCD8}"/>
                      </a:ext>
                    </a:extLst>
                  </p:cNvPr>
                  <p:cNvSpPr/>
                  <p:nvPr/>
                </p:nvSpPr>
                <p:spPr>
                  <a:xfrm>
                    <a:off x="3641333" y="2233949"/>
                    <a:ext cx="82531" cy="82531"/>
                  </a:xfrm>
                  <a:prstGeom prst="ellips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</p:grpSp>
          <p:sp>
            <p:nvSpPr>
              <p:cNvPr id="71" name="Rounded Rectangle 23">
                <a:extLst>
                  <a:ext uri="{FF2B5EF4-FFF2-40B4-BE49-F238E27FC236}">
                    <a16:creationId xmlns:a16="http://schemas.microsoft.com/office/drawing/2014/main" id="{017216B2-897B-4CEC-911C-2CA565EAB48A}"/>
                  </a:ext>
                </a:extLst>
              </p:cNvPr>
              <p:cNvSpPr/>
              <p:nvPr/>
            </p:nvSpPr>
            <p:spPr>
              <a:xfrm>
                <a:off x="3965020" y="2182834"/>
                <a:ext cx="2674620" cy="18475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8E93F14-A20E-4D15-8CE6-55001484D3E7}"/>
                </a:ext>
              </a:extLst>
            </p:cNvPr>
            <p:cNvSpPr/>
            <p:nvPr userDrawn="1"/>
          </p:nvSpPr>
          <p:spPr>
            <a:xfrm>
              <a:off x="4550833" y="1603148"/>
              <a:ext cx="3661833" cy="2071152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729C690-8A74-425B-AA0B-D0F302F22AF7}"/>
              </a:ext>
            </a:extLst>
          </p:cNvPr>
          <p:cNvGrpSpPr/>
          <p:nvPr userDrawn="1"/>
        </p:nvGrpSpPr>
        <p:grpSpPr>
          <a:xfrm>
            <a:off x="7265667" y="1958493"/>
            <a:ext cx="3567641" cy="2237314"/>
            <a:chOff x="5881161" y="2548998"/>
            <a:chExt cx="3567641" cy="2237314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38CC4282-10E0-4CFF-8FAC-C8B4CE8B7E92}"/>
                </a:ext>
              </a:extLst>
            </p:cNvPr>
            <p:cNvGrpSpPr/>
            <p:nvPr userDrawn="1"/>
          </p:nvGrpSpPr>
          <p:grpSpPr>
            <a:xfrm>
              <a:off x="5881161" y="2548998"/>
              <a:ext cx="3567641" cy="231062"/>
              <a:chOff x="5881161" y="2548998"/>
              <a:chExt cx="3567641" cy="231062"/>
            </a:xfrm>
          </p:grpSpPr>
          <p:sp>
            <p:nvSpPr>
              <p:cNvPr id="97" name="Round Same Side Corner Rectangle 1">
                <a:extLst>
                  <a:ext uri="{FF2B5EF4-FFF2-40B4-BE49-F238E27FC236}">
                    <a16:creationId xmlns:a16="http://schemas.microsoft.com/office/drawing/2014/main" id="{DD5D5476-3E22-4FC0-8E9B-A27B134EEE27}"/>
                  </a:ext>
                </a:extLst>
              </p:cNvPr>
              <p:cNvSpPr/>
              <p:nvPr/>
            </p:nvSpPr>
            <p:spPr>
              <a:xfrm>
                <a:off x="5881161" y="2548998"/>
                <a:ext cx="3567641" cy="231062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C3FD0602-18BD-46A9-BBAC-2C48C122272E}"/>
                  </a:ext>
                </a:extLst>
              </p:cNvPr>
              <p:cNvGrpSpPr/>
              <p:nvPr/>
            </p:nvGrpSpPr>
            <p:grpSpPr>
              <a:xfrm>
                <a:off x="6007607" y="2643077"/>
                <a:ext cx="213860" cy="51631"/>
                <a:chOff x="3382010" y="2233949"/>
                <a:chExt cx="341854" cy="82531"/>
              </a:xfrm>
            </p:grpSpPr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C4ACE3E2-D016-469E-B7B0-F8302BAB66F8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E308FDAF-9D1D-4215-BD8F-47626E32648B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5B44F981-4370-44F5-B3D4-F85524E22DE0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92D05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99" name="Rounded Rectangle 23">
                <a:extLst>
                  <a:ext uri="{FF2B5EF4-FFF2-40B4-BE49-F238E27FC236}">
                    <a16:creationId xmlns:a16="http://schemas.microsoft.com/office/drawing/2014/main" id="{C667F43F-58E2-47C2-ABA5-2E4377A73E74}"/>
                  </a:ext>
                </a:extLst>
              </p:cNvPr>
              <p:cNvSpPr/>
              <p:nvPr/>
            </p:nvSpPr>
            <p:spPr>
              <a:xfrm>
                <a:off x="6372332" y="2611100"/>
                <a:ext cx="1673211" cy="115584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233C626B-574C-48E4-A0EC-98E658B3C1D7}"/>
                </a:ext>
              </a:extLst>
            </p:cNvPr>
            <p:cNvSpPr/>
            <p:nvPr/>
          </p:nvSpPr>
          <p:spPr>
            <a:xfrm>
              <a:off x="5881161" y="2780060"/>
              <a:ext cx="3567641" cy="2006252"/>
            </a:xfrm>
            <a:prstGeom prst="rect">
              <a:avLst/>
            </a:pr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EE665A3-0807-4349-A122-8BF8A6C8CBD1}"/>
              </a:ext>
            </a:extLst>
          </p:cNvPr>
          <p:cNvGrpSpPr/>
          <p:nvPr userDrawn="1"/>
        </p:nvGrpSpPr>
        <p:grpSpPr>
          <a:xfrm>
            <a:off x="9700123" y="187579"/>
            <a:ext cx="2266370" cy="1984824"/>
            <a:chOff x="9700123" y="187579"/>
            <a:chExt cx="2266370" cy="1984824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B242774B-3602-444C-B58B-27FF99A54849}"/>
                </a:ext>
              </a:extLst>
            </p:cNvPr>
            <p:cNvGrpSpPr/>
            <p:nvPr userDrawn="1"/>
          </p:nvGrpSpPr>
          <p:grpSpPr>
            <a:xfrm rot="6424869">
              <a:off x="9840896" y="46806"/>
              <a:ext cx="1984824" cy="2266370"/>
              <a:chOff x="4781414" y="981471"/>
              <a:chExt cx="2382175" cy="2287883"/>
            </a:xfrm>
            <a:solidFill>
              <a:srgbClr val="FFC000"/>
            </a:solidFill>
          </p:grpSpPr>
          <p:sp>
            <p:nvSpPr>
              <p:cNvPr id="123" name="Speech Bubble: Oval 122">
                <a:extLst>
                  <a:ext uri="{FF2B5EF4-FFF2-40B4-BE49-F238E27FC236}">
                    <a16:creationId xmlns:a16="http://schemas.microsoft.com/office/drawing/2014/main" id="{E3457AD3-5066-4ADF-9B18-694E9674840F}"/>
                  </a:ext>
                </a:extLst>
              </p:cNvPr>
              <p:cNvSpPr/>
              <p:nvPr/>
            </p:nvSpPr>
            <p:spPr>
              <a:xfrm rot="19800000" flipH="1">
                <a:off x="4781414" y="981471"/>
                <a:ext cx="2382175" cy="2287883"/>
              </a:xfrm>
              <a:prstGeom prst="wedgeEllipseCallou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peech Bubble: Oval 123">
                <a:extLst>
                  <a:ext uri="{FF2B5EF4-FFF2-40B4-BE49-F238E27FC236}">
                    <a16:creationId xmlns:a16="http://schemas.microsoft.com/office/drawing/2014/main" id="{A9ACB401-E48D-4088-9604-1737978D2EE4}"/>
                  </a:ext>
                </a:extLst>
              </p:cNvPr>
              <p:cNvSpPr/>
              <p:nvPr/>
            </p:nvSpPr>
            <p:spPr>
              <a:xfrm rot="19800000" flipH="1">
                <a:off x="4909146" y="1100256"/>
                <a:ext cx="2122151" cy="2038151"/>
              </a:xfrm>
              <a:prstGeom prst="wedgeEllipseCallout">
                <a:avLst/>
              </a:prstGeom>
              <a:grpFill/>
              <a:ln>
                <a:solidFill>
                  <a:schemeClr val="bg1">
                    <a:alpha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FF18C73-51E6-4691-AD2A-053A3CCB5BCA}"/>
                </a:ext>
              </a:extLst>
            </p:cNvPr>
            <p:cNvSpPr/>
            <p:nvPr userDrawn="1"/>
          </p:nvSpPr>
          <p:spPr>
            <a:xfrm rot="19595062">
              <a:off x="9760254" y="611706"/>
              <a:ext cx="19417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Follow us </a:t>
              </a:r>
            </a:p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on</a:t>
              </a:r>
              <a:endParaRPr lang="id-ID" sz="2800" b="1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CDCDAFA2-8E33-4C55-BE21-E4DD1BD24A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656656">
              <a:off x="10542373" y="1688953"/>
              <a:ext cx="309164" cy="307956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5005C7B7-A659-4CAF-B8E0-3E453A9CD6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96668">
              <a:off x="10798905" y="1480322"/>
              <a:ext cx="360590" cy="360590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FA1A037F-584F-4F67-B49A-B462071A83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4857">
              <a:off x="11084329" y="1287615"/>
              <a:ext cx="368591" cy="368591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C1BBF8B4-18EB-4846-A746-426380F9B8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2062">
              <a:off x="11376724" y="1092433"/>
              <a:ext cx="362098" cy="3620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1705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52725" y="0"/>
            <a:ext cx="9439277" cy="6787245"/>
          </a:xfrm>
          <a:custGeom>
            <a:avLst/>
            <a:gdLst>
              <a:gd name="connsiteX0" fmla="*/ 0 w 9282655"/>
              <a:gd name="connsiteY0" fmla="*/ 0 h 6787244"/>
              <a:gd name="connsiteX1" fmla="*/ 9282655 w 9282655"/>
              <a:gd name="connsiteY1" fmla="*/ 0 h 6787244"/>
              <a:gd name="connsiteX2" fmla="*/ 9282655 w 9282655"/>
              <a:gd name="connsiteY2" fmla="*/ 4291831 h 6787244"/>
              <a:gd name="connsiteX3" fmla="*/ 6787243 w 9282655"/>
              <a:gd name="connsiteY3" fmla="*/ 6787244 h 678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2655" h="6787244">
                <a:moveTo>
                  <a:pt x="0" y="0"/>
                </a:moveTo>
                <a:lnTo>
                  <a:pt x="9282655" y="0"/>
                </a:lnTo>
                <a:lnTo>
                  <a:pt x="9282655" y="4291831"/>
                </a:lnTo>
                <a:lnTo>
                  <a:pt x="6787243" y="6787244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Freeform: Shape 10"/>
          <p:cNvSpPr/>
          <p:nvPr userDrawn="1"/>
        </p:nvSpPr>
        <p:spPr>
          <a:xfrm>
            <a:off x="0" y="2774354"/>
            <a:ext cx="9535885" cy="4102100"/>
          </a:xfrm>
          <a:custGeom>
            <a:avLst/>
            <a:gdLst>
              <a:gd name="connsiteX0" fmla="*/ 0 w 9535885"/>
              <a:gd name="connsiteY0" fmla="*/ 0 h 4172857"/>
              <a:gd name="connsiteX1" fmla="*/ 5355770 w 9535885"/>
              <a:gd name="connsiteY1" fmla="*/ 0 h 4172857"/>
              <a:gd name="connsiteX2" fmla="*/ 5355771 w 9535885"/>
              <a:gd name="connsiteY2" fmla="*/ 0 h 4172857"/>
              <a:gd name="connsiteX3" fmla="*/ 5355771 w 9535885"/>
              <a:gd name="connsiteY3" fmla="*/ 1 h 4172857"/>
              <a:gd name="connsiteX4" fmla="*/ 9535885 w 9535885"/>
              <a:gd name="connsiteY4" fmla="*/ 4172857 h 4172857"/>
              <a:gd name="connsiteX5" fmla="*/ 5355771 w 9535885"/>
              <a:gd name="connsiteY5" fmla="*/ 4172857 h 4172857"/>
              <a:gd name="connsiteX6" fmla="*/ 5355770 w 9535885"/>
              <a:gd name="connsiteY6" fmla="*/ 4172857 h 4172857"/>
              <a:gd name="connsiteX7" fmla="*/ 0 w 9535885"/>
              <a:gd name="connsiteY7" fmla="*/ 4172857 h 417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35885" h="4172857">
                <a:moveTo>
                  <a:pt x="0" y="0"/>
                </a:moveTo>
                <a:lnTo>
                  <a:pt x="5355770" y="0"/>
                </a:lnTo>
                <a:lnTo>
                  <a:pt x="5355771" y="0"/>
                </a:lnTo>
                <a:lnTo>
                  <a:pt x="5355771" y="1"/>
                </a:lnTo>
                <a:lnTo>
                  <a:pt x="9535885" y="4172857"/>
                </a:lnTo>
                <a:lnTo>
                  <a:pt x="5355771" y="4172857"/>
                </a:lnTo>
                <a:lnTo>
                  <a:pt x="5355770" y="4172857"/>
                </a:lnTo>
                <a:lnTo>
                  <a:pt x="0" y="417285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8A9361-D071-4EFC-B2A1-3A3E13A29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22" y="2730841"/>
            <a:ext cx="5372100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D02BC8-0248-4066-816D-21F86D7689E0}"/>
              </a:ext>
            </a:extLst>
          </p:cNvPr>
          <p:cNvSpPr/>
          <p:nvPr userDrawn="1"/>
        </p:nvSpPr>
        <p:spPr>
          <a:xfrm>
            <a:off x="606467" y="4439377"/>
            <a:ext cx="6449171" cy="1660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1400" dirty="0"/>
              <a:t>Text</a:t>
            </a:r>
            <a:r>
              <a:rPr lang="en-GB" sz="1400" baseline="0" dirty="0"/>
              <a:t> </a:t>
            </a:r>
            <a:r>
              <a:rPr lang="en-GB" sz="1400" dirty="0"/>
              <a:t>and design </a:t>
            </a:r>
          </a:p>
          <a:p>
            <a:pPr algn="ctr">
              <a:lnSpc>
                <a:spcPct val="120000"/>
              </a:lnSpc>
            </a:pPr>
            <a:r>
              <a:rPr lang="en-GB" sz="1400" dirty="0"/>
              <a:t>Copyright © 2022 Chartered Institute of Payroll Professionals (CIPP)</a:t>
            </a:r>
            <a:br>
              <a:rPr lang="en-GB" sz="1400" dirty="0"/>
            </a:br>
            <a:r>
              <a:rPr lang="en-GB" sz="1400" dirty="0"/>
              <a:t>Contains public sector information licensed under the</a:t>
            </a:r>
            <a:br>
              <a:rPr lang="en-GB" sz="1400" dirty="0"/>
            </a:br>
            <a:r>
              <a:rPr lang="en-GB" sz="1400" dirty="0"/>
              <a:t>Open Government Licence v3.0</a:t>
            </a:r>
            <a:br>
              <a:rPr lang="en-GB" sz="1400" dirty="0"/>
            </a:br>
            <a:r>
              <a:rPr lang="en-GB" sz="1400" dirty="0"/>
              <a:t>The CIPP accepts no liability for errors or omissions</a:t>
            </a:r>
          </a:p>
          <a:p>
            <a:pPr>
              <a:lnSpc>
                <a:spcPct val="120000"/>
              </a:lnSpc>
            </a:pPr>
            <a:endParaRPr lang="en-US" sz="1600" dirty="0">
              <a:solidFill>
                <a:schemeClr val="bg1">
                  <a:alpha val="71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D2A100DA-C992-5044-9F46-1CF6898571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360" y="5553308"/>
            <a:ext cx="1179228" cy="112573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9C8C23E-891B-F64A-8806-C17F4FD8E1A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9283A8F-0F0D-EF43-BA4E-079E04B4B8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C9A7E09-5887-7549-B890-A252A822CE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42F873E-110B-9F4F-98BA-EA134D462E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A942653-0B22-B342-B53A-A33A109FA9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20AC124-76D4-A043-BEDF-DFB55A0D7D2D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0649463-064D-5043-8196-E4B62E736C5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71626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F28340-56FE-42F7-B7D3-64A9CAB1B8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179890"/>
          </a:xfrm>
          <a:prstGeom prst="rect">
            <a:avLst/>
          </a:prstGeom>
          <a:solidFill>
            <a:srgbClr val="0070C0"/>
          </a:solidFill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1C00436-FF6A-4F49-B61A-E3D79B28BF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96279" y="362119"/>
            <a:ext cx="9384631" cy="4440257"/>
          </a:xfrm>
          <a:custGeom>
            <a:avLst/>
            <a:gdLst>
              <a:gd name="connsiteX0" fmla="*/ 7987900 w 9384631"/>
              <a:gd name="connsiteY0" fmla="*/ 1384858 h 4440257"/>
              <a:gd name="connsiteX1" fmla="*/ 7749502 w 9384631"/>
              <a:gd name="connsiteY1" fmla="*/ 1429583 h 4440257"/>
              <a:gd name="connsiteX2" fmla="*/ 7589634 w 9384631"/>
              <a:gd name="connsiteY2" fmla="*/ 1551988 h 4440257"/>
              <a:gd name="connsiteX3" fmla="*/ 7499885 w 9384631"/>
              <a:gd name="connsiteY3" fmla="*/ 1733240 h 4440257"/>
              <a:gd name="connsiteX4" fmla="*/ 7471838 w 9384631"/>
              <a:gd name="connsiteY4" fmla="*/ 1954509 h 4440257"/>
              <a:gd name="connsiteX5" fmla="*/ 7471838 w 9384631"/>
              <a:gd name="connsiteY5" fmla="*/ 2783092 h 4440257"/>
              <a:gd name="connsiteX6" fmla="*/ 7819619 w 9384631"/>
              <a:gd name="connsiteY6" fmla="*/ 2820754 h 4440257"/>
              <a:gd name="connsiteX7" fmla="*/ 8352509 w 9384631"/>
              <a:gd name="connsiteY7" fmla="*/ 2632441 h 4440257"/>
              <a:gd name="connsiteX8" fmla="*/ 8537617 w 9384631"/>
              <a:gd name="connsiteY8" fmla="*/ 2062790 h 4440257"/>
              <a:gd name="connsiteX9" fmla="*/ 8509569 w 9384631"/>
              <a:gd name="connsiteY9" fmla="*/ 1792089 h 4440257"/>
              <a:gd name="connsiteX10" fmla="*/ 8414211 w 9384631"/>
              <a:gd name="connsiteY10" fmla="*/ 1577880 h 4440257"/>
              <a:gd name="connsiteX11" fmla="*/ 8243125 w 9384631"/>
              <a:gd name="connsiteY11" fmla="*/ 1436645 h 4440257"/>
              <a:gd name="connsiteX12" fmla="*/ 7987900 w 9384631"/>
              <a:gd name="connsiteY12" fmla="*/ 1384858 h 4440257"/>
              <a:gd name="connsiteX13" fmla="*/ 5031297 w 9384631"/>
              <a:gd name="connsiteY13" fmla="*/ 1384858 h 4440257"/>
              <a:gd name="connsiteX14" fmla="*/ 4792899 w 9384631"/>
              <a:gd name="connsiteY14" fmla="*/ 1429583 h 4440257"/>
              <a:gd name="connsiteX15" fmla="*/ 4633032 w 9384631"/>
              <a:gd name="connsiteY15" fmla="*/ 1551988 h 4440257"/>
              <a:gd name="connsiteX16" fmla="*/ 4543282 w 9384631"/>
              <a:gd name="connsiteY16" fmla="*/ 1733240 h 4440257"/>
              <a:gd name="connsiteX17" fmla="*/ 4515235 w 9384631"/>
              <a:gd name="connsiteY17" fmla="*/ 1954509 h 4440257"/>
              <a:gd name="connsiteX18" fmla="*/ 4515235 w 9384631"/>
              <a:gd name="connsiteY18" fmla="*/ 2783092 h 4440257"/>
              <a:gd name="connsiteX19" fmla="*/ 4863016 w 9384631"/>
              <a:gd name="connsiteY19" fmla="*/ 2820754 h 4440257"/>
              <a:gd name="connsiteX20" fmla="*/ 5395906 w 9384631"/>
              <a:gd name="connsiteY20" fmla="*/ 2632441 h 4440257"/>
              <a:gd name="connsiteX21" fmla="*/ 5581014 w 9384631"/>
              <a:gd name="connsiteY21" fmla="*/ 2062790 h 4440257"/>
              <a:gd name="connsiteX22" fmla="*/ 5552968 w 9384631"/>
              <a:gd name="connsiteY22" fmla="*/ 1792089 h 4440257"/>
              <a:gd name="connsiteX23" fmla="*/ 5457609 w 9384631"/>
              <a:gd name="connsiteY23" fmla="*/ 1577880 h 4440257"/>
              <a:gd name="connsiteX24" fmla="*/ 5286522 w 9384631"/>
              <a:gd name="connsiteY24" fmla="*/ 1436645 h 4440257"/>
              <a:gd name="connsiteX25" fmla="*/ 5031297 w 9384631"/>
              <a:gd name="connsiteY25" fmla="*/ 1384858 h 4440257"/>
              <a:gd name="connsiteX26" fmla="*/ 2783850 w 9384631"/>
              <a:gd name="connsiteY26" fmla="*/ 895241 h 4440257"/>
              <a:gd name="connsiteX27" fmla="*/ 3163500 w 9384631"/>
              <a:gd name="connsiteY27" fmla="*/ 895241 h 4440257"/>
              <a:gd name="connsiteX28" fmla="*/ 3349358 w 9384631"/>
              <a:gd name="connsiteY28" fmla="*/ 1081098 h 4440257"/>
              <a:gd name="connsiteX29" fmla="*/ 3349358 w 9384631"/>
              <a:gd name="connsiteY29" fmla="*/ 3171592 h 4440257"/>
              <a:gd name="connsiteX30" fmla="*/ 3163500 w 9384631"/>
              <a:gd name="connsiteY30" fmla="*/ 3357449 h 4440257"/>
              <a:gd name="connsiteX31" fmla="*/ 2783850 w 9384631"/>
              <a:gd name="connsiteY31" fmla="*/ 3357449 h 4440257"/>
              <a:gd name="connsiteX32" fmla="*/ 2597993 w 9384631"/>
              <a:gd name="connsiteY32" fmla="*/ 3171592 h 4440257"/>
              <a:gd name="connsiteX33" fmla="*/ 2597993 w 9384631"/>
              <a:gd name="connsiteY33" fmla="*/ 1081098 h 4440257"/>
              <a:gd name="connsiteX34" fmla="*/ 2783850 w 9384631"/>
              <a:gd name="connsiteY34" fmla="*/ 895241 h 4440257"/>
              <a:gd name="connsiteX35" fmla="*/ 8234711 w 9384631"/>
              <a:gd name="connsiteY35" fmla="*/ 810500 h 4440257"/>
              <a:gd name="connsiteX36" fmla="*/ 8686264 w 9384631"/>
              <a:gd name="connsiteY36" fmla="*/ 885825 h 4440257"/>
              <a:gd name="connsiteX37" fmla="*/ 9053679 w 9384631"/>
              <a:gd name="connsiteY37" fmla="*/ 1114158 h 4440257"/>
              <a:gd name="connsiteX38" fmla="*/ 9297686 w 9384631"/>
              <a:gd name="connsiteY38" fmla="*/ 1497847 h 4440257"/>
              <a:gd name="connsiteX39" fmla="*/ 9384631 w 9384631"/>
              <a:gd name="connsiteY39" fmla="*/ 2043959 h 4440257"/>
              <a:gd name="connsiteX40" fmla="*/ 9377970 w 9384631"/>
              <a:gd name="connsiteY40" fmla="*/ 2192992 h 4440257"/>
              <a:gd name="connsiteX41" fmla="*/ 9372525 w 9384631"/>
              <a:gd name="connsiteY41" fmla="*/ 2231433 h 4440257"/>
              <a:gd name="connsiteX42" fmla="*/ 8308503 w 9384631"/>
              <a:gd name="connsiteY42" fmla="*/ 3308787 h 4440257"/>
              <a:gd name="connsiteX43" fmla="*/ 8164594 w 9384631"/>
              <a:gd name="connsiteY43" fmla="*/ 3334499 h 4440257"/>
              <a:gd name="connsiteX44" fmla="*/ 7814009 w 9384631"/>
              <a:gd name="connsiteY44" fmla="*/ 3357450 h 4440257"/>
              <a:gd name="connsiteX45" fmla="*/ 7626095 w 9384631"/>
              <a:gd name="connsiteY45" fmla="*/ 3350389 h 4440257"/>
              <a:gd name="connsiteX46" fmla="*/ 7471838 w 9384631"/>
              <a:gd name="connsiteY46" fmla="*/ 3333911 h 4440257"/>
              <a:gd name="connsiteX47" fmla="*/ 7471838 w 9384631"/>
              <a:gd name="connsiteY47" fmla="*/ 4416718 h 4440257"/>
              <a:gd name="connsiteX48" fmla="*/ 7267095 w 9384631"/>
              <a:gd name="connsiteY48" fmla="*/ 4435550 h 4440257"/>
              <a:gd name="connsiteX49" fmla="*/ 7073573 w 9384631"/>
              <a:gd name="connsiteY49" fmla="*/ 4440257 h 4440257"/>
              <a:gd name="connsiteX50" fmla="*/ 6880050 w 9384631"/>
              <a:gd name="connsiteY50" fmla="*/ 4435550 h 4440257"/>
              <a:gd name="connsiteX51" fmla="*/ 6675309 w 9384631"/>
              <a:gd name="connsiteY51" fmla="*/ 4416718 h 4440257"/>
              <a:gd name="connsiteX52" fmla="*/ 6675309 w 9384631"/>
              <a:gd name="connsiteY52" fmla="*/ 862287 h 4440257"/>
              <a:gd name="connsiteX53" fmla="*/ 6829567 w 9384631"/>
              <a:gd name="connsiteY53" fmla="*/ 843454 h 4440257"/>
              <a:gd name="connsiteX54" fmla="*/ 7000651 w 9384631"/>
              <a:gd name="connsiteY54" fmla="*/ 838748 h 4440257"/>
              <a:gd name="connsiteX55" fmla="*/ 7320386 w 9384631"/>
              <a:gd name="connsiteY55" fmla="*/ 866994 h 4440257"/>
              <a:gd name="connsiteX56" fmla="*/ 7351237 w 9384631"/>
              <a:gd name="connsiteY56" fmla="*/ 935259 h 4440257"/>
              <a:gd name="connsiteX57" fmla="*/ 7379284 w 9384631"/>
              <a:gd name="connsiteY57" fmla="*/ 1031769 h 4440257"/>
              <a:gd name="connsiteX58" fmla="*/ 7401721 w 9384631"/>
              <a:gd name="connsiteY58" fmla="*/ 1132989 h 4440257"/>
              <a:gd name="connsiteX59" fmla="*/ 7415744 w 9384631"/>
              <a:gd name="connsiteY59" fmla="*/ 1215376 h 4440257"/>
              <a:gd name="connsiteX60" fmla="*/ 7539151 w 9384631"/>
              <a:gd name="connsiteY60" fmla="*/ 1067079 h 4440257"/>
              <a:gd name="connsiteX61" fmla="*/ 7715845 w 9384631"/>
              <a:gd name="connsiteY61" fmla="*/ 937613 h 4440257"/>
              <a:gd name="connsiteX62" fmla="*/ 7948634 w 9384631"/>
              <a:gd name="connsiteY62" fmla="*/ 845809 h 4440257"/>
              <a:gd name="connsiteX63" fmla="*/ 8234711 w 9384631"/>
              <a:gd name="connsiteY63" fmla="*/ 810500 h 4440257"/>
              <a:gd name="connsiteX64" fmla="*/ 5278109 w 9384631"/>
              <a:gd name="connsiteY64" fmla="*/ 810500 h 4440257"/>
              <a:gd name="connsiteX65" fmla="*/ 5729662 w 9384631"/>
              <a:gd name="connsiteY65" fmla="*/ 885825 h 4440257"/>
              <a:gd name="connsiteX66" fmla="*/ 6097076 w 9384631"/>
              <a:gd name="connsiteY66" fmla="*/ 1114158 h 4440257"/>
              <a:gd name="connsiteX67" fmla="*/ 6341084 w 9384631"/>
              <a:gd name="connsiteY67" fmla="*/ 1497847 h 4440257"/>
              <a:gd name="connsiteX68" fmla="*/ 6428028 w 9384631"/>
              <a:gd name="connsiteY68" fmla="*/ 2043959 h 4440257"/>
              <a:gd name="connsiteX69" fmla="*/ 6321451 w 9384631"/>
              <a:gd name="connsiteY69" fmla="*/ 2592424 h 4440257"/>
              <a:gd name="connsiteX70" fmla="*/ 6012935 w 9384631"/>
              <a:gd name="connsiteY70" fmla="*/ 3004362 h 4440257"/>
              <a:gd name="connsiteX71" fmla="*/ 5519311 w 9384631"/>
              <a:gd name="connsiteY71" fmla="*/ 3265647 h 4440257"/>
              <a:gd name="connsiteX72" fmla="*/ 4857406 w 9384631"/>
              <a:gd name="connsiteY72" fmla="*/ 3357450 h 4440257"/>
              <a:gd name="connsiteX73" fmla="*/ 4669493 w 9384631"/>
              <a:gd name="connsiteY73" fmla="*/ 3350389 h 4440257"/>
              <a:gd name="connsiteX74" fmla="*/ 4515235 w 9384631"/>
              <a:gd name="connsiteY74" fmla="*/ 3333911 h 4440257"/>
              <a:gd name="connsiteX75" fmla="*/ 4515235 w 9384631"/>
              <a:gd name="connsiteY75" fmla="*/ 4416718 h 4440257"/>
              <a:gd name="connsiteX76" fmla="*/ 4310494 w 9384631"/>
              <a:gd name="connsiteY76" fmla="*/ 4435550 h 4440257"/>
              <a:gd name="connsiteX77" fmla="*/ 4116969 w 9384631"/>
              <a:gd name="connsiteY77" fmla="*/ 4440257 h 4440257"/>
              <a:gd name="connsiteX78" fmla="*/ 3923447 w 9384631"/>
              <a:gd name="connsiteY78" fmla="*/ 4435550 h 4440257"/>
              <a:gd name="connsiteX79" fmla="*/ 3718706 w 9384631"/>
              <a:gd name="connsiteY79" fmla="*/ 4416718 h 4440257"/>
              <a:gd name="connsiteX80" fmla="*/ 3718706 w 9384631"/>
              <a:gd name="connsiteY80" fmla="*/ 862287 h 4440257"/>
              <a:gd name="connsiteX81" fmla="*/ 3872964 w 9384631"/>
              <a:gd name="connsiteY81" fmla="*/ 843455 h 4440257"/>
              <a:gd name="connsiteX82" fmla="*/ 4044048 w 9384631"/>
              <a:gd name="connsiteY82" fmla="*/ 838748 h 4440257"/>
              <a:gd name="connsiteX83" fmla="*/ 4363783 w 9384631"/>
              <a:gd name="connsiteY83" fmla="*/ 866994 h 4440257"/>
              <a:gd name="connsiteX84" fmla="*/ 4394634 w 9384631"/>
              <a:gd name="connsiteY84" fmla="*/ 935259 h 4440257"/>
              <a:gd name="connsiteX85" fmla="*/ 4422681 w 9384631"/>
              <a:gd name="connsiteY85" fmla="*/ 1031769 h 4440257"/>
              <a:gd name="connsiteX86" fmla="*/ 4445118 w 9384631"/>
              <a:gd name="connsiteY86" fmla="*/ 1132989 h 4440257"/>
              <a:gd name="connsiteX87" fmla="*/ 4459141 w 9384631"/>
              <a:gd name="connsiteY87" fmla="*/ 1215376 h 4440257"/>
              <a:gd name="connsiteX88" fmla="*/ 4582548 w 9384631"/>
              <a:gd name="connsiteY88" fmla="*/ 1067079 h 4440257"/>
              <a:gd name="connsiteX89" fmla="*/ 4759243 w 9384631"/>
              <a:gd name="connsiteY89" fmla="*/ 937613 h 4440257"/>
              <a:gd name="connsiteX90" fmla="*/ 4992031 w 9384631"/>
              <a:gd name="connsiteY90" fmla="*/ 845809 h 4440257"/>
              <a:gd name="connsiteX91" fmla="*/ 5278109 w 9384631"/>
              <a:gd name="connsiteY91" fmla="*/ 810500 h 4440257"/>
              <a:gd name="connsiteX92" fmla="*/ 1402341 w 9384631"/>
              <a:gd name="connsiteY92" fmla="*/ 810500 h 4440257"/>
              <a:gd name="connsiteX93" fmla="*/ 1629520 w 9384631"/>
              <a:gd name="connsiteY93" fmla="*/ 815208 h 4440257"/>
              <a:gd name="connsiteX94" fmla="*/ 1828653 w 9384631"/>
              <a:gd name="connsiteY94" fmla="*/ 834040 h 4440257"/>
              <a:gd name="connsiteX95" fmla="*/ 2019372 w 9384631"/>
              <a:gd name="connsiteY95" fmla="*/ 871702 h 4440257"/>
              <a:gd name="connsiteX96" fmla="*/ 2232527 w 9384631"/>
              <a:gd name="connsiteY96" fmla="*/ 932904 h 4440257"/>
              <a:gd name="connsiteX97" fmla="*/ 2198871 w 9384631"/>
              <a:gd name="connsiteY97" fmla="*/ 1175359 h 4440257"/>
              <a:gd name="connsiteX98" fmla="*/ 2092293 w 9384631"/>
              <a:gd name="connsiteY98" fmla="*/ 1431937 h 4440257"/>
              <a:gd name="connsiteX99" fmla="*/ 1797801 w 9384631"/>
              <a:gd name="connsiteY99" fmla="*/ 1368381 h 4440257"/>
              <a:gd name="connsiteX100" fmla="*/ 1508920 w 9384631"/>
              <a:gd name="connsiteY100" fmla="*/ 1351904 h 4440257"/>
              <a:gd name="connsiteX101" fmla="*/ 984443 w 9384631"/>
              <a:gd name="connsiteY101" fmla="*/ 1542572 h 4440257"/>
              <a:gd name="connsiteX102" fmla="*/ 807748 w 9384631"/>
              <a:gd name="connsiteY102" fmla="*/ 2086329 h 4440257"/>
              <a:gd name="connsiteX103" fmla="*/ 998467 w 9384631"/>
              <a:gd name="connsiteY103" fmla="*/ 2641856 h 4440257"/>
              <a:gd name="connsiteX104" fmla="*/ 1514528 w 9384631"/>
              <a:gd name="connsiteY104" fmla="*/ 2816047 h 4440257"/>
              <a:gd name="connsiteX105" fmla="*/ 1668787 w 9384631"/>
              <a:gd name="connsiteY105" fmla="*/ 2813693 h 4440257"/>
              <a:gd name="connsiteX106" fmla="*/ 1806216 w 9384631"/>
              <a:gd name="connsiteY106" fmla="*/ 2801922 h 4440257"/>
              <a:gd name="connsiteX107" fmla="*/ 1943644 w 9384631"/>
              <a:gd name="connsiteY107" fmla="*/ 2773676 h 4440257"/>
              <a:gd name="connsiteX108" fmla="*/ 2109121 w 9384631"/>
              <a:gd name="connsiteY108" fmla="*/ 2726598 h 4440257"/>
              <a:gd name="connsiteX109" fmla="*/ 2221309 w 9384631"/>
              <a:gd name="connsiteY109" fmla="*/ 2945513 h 4440257"/>
              <a:gd name="connsiteX110" fmla="*/ 2266183 w 9384631"/>
              <a:gd name="connsiteY110" fmla="*/ 3239754 h 4440257"/>
              <a:gd name="connsiteX111" fmla="*/ 1845482 w 9384631"/>
              <a:gd name="connsiteY111" fmla="*/ 3336265 h 4440257"/>
              <a:gd name="connsiteX112" fmla="*/ 1435998 w 9384631"/>
              <a:gd name="connsiteY112" fmla="*/ 3357450 h 4440257"/>
              <a:gd name="connsiteX113" fmla="*/ 802140 w 9384631"/>
              <a:gd name="connsiteY113" fmla="*/ 3260938 h 4440257"/>
              <a:gd name="connsiteX114" fmla="*/ 356195 w 9384631"/>
              <a:gd name="connsiteY114" fmla="*/ 2994945 h 4440257"/>
              <a:gd name="connsiteX115" fmla="*/ 89751 w 9384631"/>
              <a:gd name="connsiteY115" fmla="*/ 2592424 h 4440257"/>
              <a:gd name="connsiteX116" fmla="*/ 0 w 9384631"/>
              <a:gd name="connsiteY116" fmla="*/ 2086329 h 4440257"/>
              <a:gd name="connsiteX117" fmla="*/ 14995 w 9384631"/>
              <a:gd name="connsiteY117" fmla="*/ 1907705 h 4440257"/>
              <a:gd name="connsiteX118" fmla="*/ 1073851 w 9384631"/>
              <a:gd name="connsiteY118" fmla="*/ 835582 h 4440257"/>
              <a:gd name="connsiteX119" fmla="*/ 1075596 w 9384631"/>
              <a:gd name="connsiteY119" fmla="*/ 835216 h 4440257"/>
              <a:gd name="connsiteX120" fmla="*/ 1402341 w 9384631"/>
              <a:gd name="connsiteY120" fmla="*/ 810500 h 4440257"/>
              <a:gd name="connsiteX121" fmla="*/ 2858000 w 9384631"/>
              <a:gd name="connsiteY121" fmla="*/ 0 h 4440257"/>
              <a:gd name="connsiteX122" fmla="*/ 3098361 w 9384631"/>
              <a:gd name="connsiteY122" fmla="*/ 0 h 4440257"/>
              <a:gd name="connsiteX123" fmla="*/ 3382046 w 9384631"/>
              <a:gd name="connsiteY123" fmla="*/ 283685 h 4440257"/>
              <a:gd name="connsiteX124" fmla="*/ 3382046 w 9384631"/>
              <a:gd name="connsiteY124" fmla="*/ 457337 h 4440257"/>
              <a:gd name="connsiteX125" fmla="*/ 3098361 w 9384631"/>
              <a:gd name="connsiteY125" fmla="*/ 741022 h 4440257"/>
              <a:gd name="connsiteX126" fmla="*/ 2858000 w 9384631"/>
              <a:gd name="connsiteY126" fmla="*/ 741022 h 4440257"/>
              <a:gd name="connsiteX127" fmla="*/ 2574315 w 9384631"/>
              <a:gd name="connsiteY127" fmla="*/ 457337 h 4440257"/>
              <a:gd name="connsiteX128" fmla="*/ 2574315 w 9384631"/>
              <a:gd name="connsiteY128" fmla="*/ 283685 h 4440257"/>
              <a:gd name="connsiteX129" fmla="*/ 2858000 w 9384631"/>
              <a:gd name="connsiteY129" fmla="*/ 0 h 444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384631" h="4440257">
                <a:moveTo>
                  <a:pt x="7987900" y="1384858"/>
                </a:moveTo>
                <a:cubicBezTo>
                  <a:pt x="7894411" y="1384858"/>
                  <a:pt x="7814944" y="1399767"/>
                  <a:pt x="7749502" y="1429583"/>
                </a:cubicBezTo>
                <a:cubicBezTo>
                  <a:pt x="7684059" y="1459400"/>
                  <a:pt x="7630770" y="1500202"/>
                  <a:pt x="7589634" y="1551988"/>
                </a:cubicBezTo>
                <a:cubicBezTo>
                  <a:pt x="7548499" y="1603774"/>
                  <a:pt x="7518583" y="1664191"/>
                  <a:pt x="7499885" y="1733240"/>
                </a:cubicBezTo>
                <a:cubicBezTo>
                  <a:pt x="7481187" y="1802289"/>
                  <a:pt x="7471838" y="1876045"/>
                  <a:pt x="7471838" y="1954509"/>
                </a:cubicBezTo>
                <a:lnTo>
                  <a:pt x="7471838" y="2783092"/>
                </a:lnTo>
                <a:cubicBezTo>
                  <a:pt x="7572807" y="2808200"/>
                  <a:pt x="7688733" y="2820754"/>
                  <a:pt x="7819619" y="2820754"/>
                </a:cubicBezTo>
                <a:cubicBezTo>
                  <a:pt x="8051471" y="2820754"/>
                  <a:pt x="8229101" y="2757983"/>
                  <a:pt x="8352509" y="2632441"/>
                </a:cubicBezTo>
                <a:cubicBezTo>
                  <a:pt x="8475913" y="2506898"/>
                  <a:pt x="8537617" y="2317015"/>
                  <a:pt x="8537617" y="2062790"/>
                </a:cubicBezTo>
                <a:cubicBezTo>
                  <a:pt x="8537617" y="1965494"/>
                  <a:pt x="8528268" y="1875261"/>
                  <a:pt x="8509569" y="1792089"/>
                </a:cubicBezTo>
                <a:cubicBezTo>
                  <a:pt x="8490872" y="1708916"/>
                  <a:pt x="8459086" y="1637514"/>
                  <a:pt x="8414211" y="1577880"/>
                </a:cubicBezTo>
                <a:cubicBezTo>
                  <a:pt x="8369335" y="1518249"/>
                  <a:pt x="8312307" y="1471170"/>
                  <a:pt x="8243125" y="1436645"/>
                </a:cubicBezTo>
                <a:cubicBezTo>
                  <a:pt x="8173943" y="1402120"/>
                  <a:pt x="8088868" y="1384858"/>
                  <a:pt x="7987900" y="1384858"/>
                </a:cubicBezTo>
                <a:close/>
                <a:moveTo>
                  <a:pt x="5031297" y="1384858"/>
                </a:moveTo>
                <a:cubicBezTo>
                  <a:pt x="4937808" y="1384858"/>
                  <a:pt x="4858341" y="1399767"/>
                  <a:pt x="4792899" y="1429583"/>
                </a:cubicBezTo>
                <a:cubicBezTo>
                  <a:pt x="4727456" y="1459400"/>
                  <a:pt x="4674167" y="1500202"/>
                  <a:pt x="4633032" y="1551988"/>
                </a:cubicBezTo>
                <a:cubicBezTo>
                  <a:pt x="4591897" y="1603774"/>
                  <a:pt x="4561980" y="1664191"/>
                  <a:pt x="4543282" y="1733240"/>
                </a:cubicBezTo>
                <a:cubicBezTo>
                  <a:pt x="4524584" y="1802289"/>
                  <a:pt x="4515235" y="1876045"/>
                  <a:pt x="4515235" y="1954509"/>
                </a:cubicBezTo>
                <a:lnTo>
                  <a:pt x="4515235" y="2783092"/>
                </a:lnTo>
                <a:cubicBezTo>
                  <a:pt x="4616204" y="2808200"/>
                  <a:pt x="4732131" y="2820754"/>
                  <a:pt x="4863016" y="2820754"/>
                </a:cubicBezTo>
                <a:cubicBezTo>
                  <a:pt x="5094870" y="2820754"/>
                  <a:pt x="5272499" y="2757983"/>
                  <a:pt x="5395906" y="2632441"/>
                </a:cubicBezTo>
                <a:cubicBezTo>
                  <a:pt x="5519311" y="2506898"/>
                  <a:pt x="5581014" y="2317015"/>
                  <a:pt x="5581014" y="2062790"/>
                </a:cubicBezTo>
                <a:cubicBezTo>
                  <a:pt x="5581014" y="1965494"/>
                  <a:pt x="5571665" y="1875261"/>
                  <a:pt x="5552968" y="1792089"/>
                </a:cubicBezTo>
                <a:cubicBezTo>
                  <a:pt x="5534270" y="1708916"/>
                  <a:pt x="5502483" y="1637514"/>
                  <a:pt x="5457609" y="1577880"/>
                </a:cubicBezTo>
                <a:cubicBezTo>
                  <a:pt x="5412734" y="1518249"/>
                  <a:pt x="5355704" y="1471170"/>
                  <a:pt x="5286522" y="1436645"/>
                </a:cubicBezTo>
                <a:cubicBezTo>
                  <a:pt x="5217341" y="1402120"/>
                  <a:pt x="5132265" y="1384858"/>
                  <a:pt x="5031297" y="1384858"/>
                </a:cubicBezTo>
                <a:close/>
                <a:moveTo>
                  <a:pt x="2783850" y="895241"/>
                </a:moveTo>
                <a:lnTo>
                  <a:pt x="3163500" y="895241"/>
                </a:lnTo>
                <a:cubicBezTo>
                  <a:pt x="3266146" y="895241"/>
                  <a:pt x="3349358" y="978452"/>
                  <a:pt x="3349358" y="1081098"/>
                </a:cubicBezTo>
                <a:lnTo>
                  <a:pt x="3349358" y="3171592"/>
                </a:lnTo>
                <a:cubicBezTo>
                  <a:pt x="3349358" y="3274237"/>
                  <a:pt x="3266146" y="3357449"/>
                  <a:pt x="3163500" y="3357449"/>
                </a:cubicBezTo>
                <a:lnTo>
                  <a:pt x="2783850" y="3357449"/>
                </a:lnTo>
                <a:cubicBezTo>
                  <a:pt x="2681205" y="3357449"/>
                  <a:pt x="2597993" y="3274237"/>
                  <a:pt x="2597993" y="3171592"/>
                </a:cubicBezTo>
                <a:lnTo>
                  <a:pt x="2597993" y="1081098"/>
                </a:lnTo>
                <a:cubicBezTo>
                  <a:pt x="2597993" y="978452"/>
                  <a:pt x="2681205" y="895241"/>
                  <a:pt x="2783850" y="895241"/>
                </a:cubicBezTo>
                <a:close/>
                <a:moveTo>
                  <a:pt x="8234711" y="810500"/>
                </a:moveTo>
                <a:cubicBezTo>
                  <a:pt x="8395514" y="810500"/>
                  <a:pt x="8546031" y="835608"/>
                  <a:pt x="8686264" y="885825"/>
                </a:cubicBezTo>
                <a:cubicBezTo>
                  <a:pt x="8826498" y="936043"/>
                  <a:pt x="8948970" y="1012154"/>
                  <a:pt x="9053679" y="1114158"/>
                </a:cubicBezTo>
                <a:cubicBezTo>
                  <a:pt x="9158386" y="1216161"/>
                  <a:pt x="9239723" y="1344057"/>
                  <a:pt x="9297686" y="1497847"/>
                </a:cubicBezTo>
                <a:cubicBezTo>
                  <a:pt x="9355649" y="1651636"/>
                  <a:pt x="9384631" y="1833674"/>
                  <a:pt x="9384631" y="2043959"/>
                </a:cubicBezTo>
                <a:cubicBezTo>
                  <a:pt x="9384631" y="2094961"/>
                  <a:pt x="9382411" y="2144639"/>
                  <a:pt x="9377970" y="2192992"/>
                </a:cubicBezTo>
                <a:lnTo>
                  <a:pt x="9372525" y="2231433"/>
                </a:lnTo>
                <a:lnTo>
                  <a:pt x="8308503" y="3308787"/>
                </a:lnTo>
                <a:lnTo>
                  <a:pt x="8164594" y="3334499"/>
                </a:lnTo>
                <a:cubicBezTo>
                  <a:pt x="8054276" y="3349800"/>
                  <a:pt x="7937415" y="3357450"/>
                  <a:pt x="7814009" y="3357450"/>
                </a:cubicBezTo>
                <a:cubicBezTo>
                  <a:pt x="7750437" y="3357450"/>
                  <a:pt x="7687798" y="3355096"/>
                  <a:pt x="7626095" y="3350389"/>
                </a:cubicBezTo>
                <a:cubicBezTo>
                  <a:pt x="7564393" y="3345681"/>
                  <a:pt x="7512973" y="3340188"/>
                  <a:pt x="7471838" y="3333911"/>
                </a:cubicBezTo>
                <a:lnTo>
                  <a:pt x="7471838" y="4416718"/>
                </a:lnTo>
                <a:cubicBezTo>
                  <a:pt x="7400785" y="4426133"/>
                  <a:pt x="7332539" y="4432411"/>
                  <a:pt x="7267095" y="4435550"/>
                </a:cubicBezTo>
                <a:cubicBezTo>
                  <a:pt x="7201653" y="4438688"/>
                  <a:pt x="7137146" y="4440257"/>
                  <a:pt x="7073573" y="4440257"/>
                </a:cubicBezTo>
                <a:cubicBezTo>
                  <a:pt x="7010000" y="4440257"/>
                  <a:pt x="6945493" y="4438688"/>
                  <a:pt x="6880050" y="4435550"/>
                </a:cubicBezTo>
                <a:cubicBezTo>
                  <a:pt x="6814608" y="4432411"/>
                  <a:pt x="6746361" y="4426133"/>
                  <a:pt x="6675309" y="4416718"/>
                </a:cubicBezTo>
                <a:lnTo>
                  <a:pt x="6675309" y="862287"/>
                </a:lnTo>
                <a:cubicBezTo>
                  <a:pt x="6727662" y="852870"/>
                  <a:pt x="6779082" y="846594"/>
                  <a:pt x="6829567" y="843454"/>
                </a:cubicBezTo>
                <a:cubicBezTo>
                  <a:pt x="6880050" y="840316"/>
                  <a:pt x="6937079" y="838748"/>
                  <a:pt x="7000651" y="838748"/>
                </a:cubicBezTo>
                <a:cubicBezTo>
                  <a:pt x="7105360" y="838748"/>
                  <a:pt x="7211937" y="848163"/>
                  <a:pt x="7320386" y="866994"/>
                </a:cubicBezTo>
                <a:cubicBezTo>
                  <a:pt x="7331603" y="882687"/>
                  <a:pt x="7341887" y="905442"/>
                  <a:pt x="7351237" y="935259"/>
                </a:cubicBezTo>
                <a:cubicBezTo>
                  <a:pt x="7360585" y="965075"/>
                  <a:pt x="7369934" y="997245"/>
                  <a:pt x="7379284" y="1031769"/>
                </a:cubicBezTo>
                <a:cubicBezTo>
                  <a:pt x="7388633" y="1066294"/>
                  <a:pt x="7396111" y="1100033"/>
                  <a:pt x="7401721" y="1132989"/>
                </a:cubicBezTo>
                <a:cubicBezTo>
                  <a:pt x="7407331" y="1165943"/>
                  <a:pt x="7412005" y="1193405"/>
                  <a:pt x="7415744" y="1215376"/>
                </a:cubicBezTo>
                <a:cubicBezTo>
                  <a:pt x="7449401" y="1165159"/>
                  <a:pt x="7490536" y="1115726"/>
                  <a:pt x="7539151" y="1067079"/>
                </a:cubicBezTo>
                <a:cubicBezTo>
                  <a:pt x="7587765" y="1018431"/>
                  <a:pt x="7646663" y="975276"/>
                  <a:pt x="7715845" y="937613"/>
                </a:cubicBezTo>
                <a:cubicBezTo>
                  <a:pt x="7785027" y="899949"/>
                  <a:pt x="7862623" y="869348"/>
                  <a:pt x="7948634" y="845809"/>
                </a:cubicBezTo>
                <a:cubicBezTo>
                  <a:pt x="8034644" y="822270"/>
                  <a:pt x="8130003" y="810500"/>
                  <a:pt x="8234711" y="810500"/>
                </a:cubicBezTo>
                <a:close/>
                <a:moveTo>
                  <a:pt x="5278109" y="810500"/>
                </a:moveTo>
                <a:cubicBezTo>
                  <a:pt x="5438911" y="810500"/>
                  <a:pt x="5589428" y="835608"/>
                  <a:pt x="5729662" y="885825"/>
                </a:cubicBezTo>
                <a:cubicBezTo>
                  <a:pt x="5869897" y="936043"/>
                  <a:pt x="5992368" y="1012154"/>
                  <a:pt x="6097076" y="1114158"/>
                </a:cubicBezTo>
                <a:cubicBezTo>
                  <a:pt x="6201784" y="1216161"/>
                  <a:pt x="6283120" y="1344057"/>
                  <a:pt x="6341084" y="1497847"/>
                </a:cubicBezTo>
                <a:cubicBezTo>
                  <a:pt x="6399046" y="1651636"/>
                  <a:pt x="6428028" y="1833674"/>
                  <a:pt x="6428028" y="2043959"/>
                </a:cubicBezTo>
                <a:cubicBezTo>
                  <a:pt x="6428028" y="2247966"/>
                  <a:pt x="6392502" y="2430788"/>
                  <a:pt x="6321451" y="2592424"/>
                </a:cubicBezTo>
                <a:cubicBezTo>
                  <a:pt x="6250399" y="2754060"/>
                  <a:pt x="6147561" y="2891373"/>
                  <a:pt x="6012935" y="3004362"/>
                </a:cubicBezTo>
                <a:cubicBezTo>
                  <a:pt x="5878311" y="3117349"/>
                  <a:pt x="5713770" y="3204445"/>
                  <a:pt x="5519311" y="3265647"/>
                </a:cubicBezTo>
                <a:cubicBezTo>
                  <a:pt x="5324854" y="3326849"/>
                  <a:pt x="5104218" y="3357450"/>
                  <a:pt x="4857406" y="3357450"/>
                </a:cubicBezTo>
                <a:cubicBezTo>
                  <a:pt x="4793835" y="3357450"/>
                  <a:pt x="4731195" y="3355096"/>
                  <a:pt x="4669493" y="3350389"/>
                </a:cubicBezTo>
                <a:cubicBezTo>
                  <a:pt x="4607790" y="3345681"/>
                  <a:pt x="4556370" y="3340188"/>
                  <a:pt x="4515235" y="3333911"/>
                </a:cubicBezTo>
                <a:lnTo>
                  <a:pt x="4515235" y="4416718"/>
                </a:lnTo>
                <a:cubicBezTo>
                  <a:pt x="4444183" y="4426133"/>
                  <a:pt x="4375936" y="4432411"/>
                  <a:pt x="4310494" y="4435550"/>
                </a:cubicBezTo>
                <a:cubicBezTo>
                  <a:pt x="4245051" y="4438688"/>
                  <a:pt x="4180543" y="4440257"/>
                  <a:pt x="4116969" y="4440257"/>
                </a:cubicBezTo>
                <a:cubicBezTo>
                  <a:pt x="4053398" y="4440257"/>
                  <a:pt x="3988890" y="4438688"/>
                  <a:pt x="3923447" y="4435550"/>
                </a:cubicBezTo>
                <a:cubicBezTo>
                  <a:pt x="3858006" y="4432411"/>
                  <a:pt x="3789757" y="4426133"/>
                  <a:pt x="3718706" y="4416718"/>
                </a:cubicBezTo>
                <a:lnTo>
                  <a:pt x="3718706" y="862287"/>
                </a:lnTo>
                <a:cubicBezTo>
                  <a:pt x="3771060" y="852870"/>
                  <a:pt x="3822478" y="846594"/>
                  <a:pt x="3872964" y="843455"/>
                </a:cubicBezTo>
                <a:cubicBezTo>
                  <a:pt x="3923447" y="840316"/>
                  <a:pt x="3980477" y="838748"/>
                  <a:pt x="4044048" y="838748"/>
                </a:cubicBezTo>
                <a:cubicBezTo>
                  <a:pt x="4148757" y="838748"/>
                  <a:pt x="4255335" y="848163"/>
                  <a:pt x="4363783" y="866994"/>
                </a:cubicBezTo>
                <a:cubicBezTo>
                  <a:pt x="4375001" y="882687"/>
                  <a:pt x="4385285" y="905442"/>
                  <a:pt x="4394634" y="935259"/>
                </a:cubicBezTo>
                <a:cubicBezTo>
                  <a:pt x="4403984" y="965075"/>
                  <a:pt x="4413332" y="997245"/>
                  <a:pt x="4422681" y="1031769"/>
                </a:cubicBezTo>
                <a:cubicBezTo>
                  <a:pt x="4432030" y="1066294"/>
                  <a:pt x="4439508" y="1100033"/>
                  <a:pt x="4445118" y="1132989"/>
                </a:cubicBezTo>
                <a:cubicBezTo>
                  <a:pt x="4450728" y="1165943"/>
                  <a:pt x="4455402" y="1193405"/>
                  <a:pt x="4459141" y="1215376"/>
                </a:cubicBezTo>
                <a:cubicBezTo>
                  <a:pt x="4492798" y="1165159"/>
                  <a:pt x="4533933" y="1115726"/>
                  <a:pt x="4582548" y="1067079"/>
                </a:cubicBezTo>
                <a:cubicBezTo>
                  <a:pt x="4631162" y="1018431"/>
                  <a:pt x="4690061" y="975276"/>
                  <a:pt x="4759243" y="937613"/>
                </a:cubicBezTo>
                <a:cubicBezTo>
                  <a:pt x="4828424" y="899949"/>
                  <a:pt x="4906022" y="869348"/>
                  <a:pt x="4992031" y="845809"/>
                </a:cubicBezTo>
                <a:cubicBezTo>
                  <a:pt x="5078041" y="822270"/>
                  <a:pt x="5173401" y="810500"/>
                  <a:pt x="5278109" y="810500"/>
                </a:cubicBezTo>
                <a:close/>
                <a:moveTo>
                  <a:pt x="1402341" y="810500"/>
                </a:moveTo>
                <a:cubicBezTo>
                  <a:pt x="1484612" y="810500"/>
                  <a:pt x="1560338" y="812069"/>
                  <a:pt x="1629520" y="815208"/>
                </a:cubicBezTo>
                <a:cubicBezTo>
                  <a:pt x="1698704" y="818347"/>
                  <a:pt x="1765080" y="824623"/>
                  <a:pt x="1828653" y="834040"/>
                </a:cubicBezTo>
                <a:cubicBezTo>
                  <a:pt x="1892226" y="843455"/>
                  <a:pt x="1955799" y="856010"/>
                  <a:pt x="2019372" y="871702"/>
                </a:cubicBezTo>
                <a:cubicBezTo>
                  <a:pt x="2082943" y="887395"/>
                  <a:pt x="2153996" y="907796"/>
                  <a:pt x="2232527" y="932904"/>
                </a:cubicBezTo>
                <a:cubicBezTo>
                  <a:pt x="2232527" y="1005091"/>
                  <a:pt x="2221309" y="1085910"/>
                  <a:pt x="2198871" y="1175359"/>
                </a:cubicBezTo>
                <a:cubicBezTo>
                  <a:pt x="2176433" y="1264808"/>
                  <a:pt x="2140908" y="1350334"/>
                  <a:pt x="2092293" y="1431937"/>
                </a:cubicBezTo>
                <a:cubicBezTo>
                  <a:pt x="1980106" y="1400552"/>
                  <a:pt x="1881942" y="1379367"/>
                  <a:pt x="1797801" y="1368381"/>
                </a:cubicBezTo>
                <a:cubicBezTo>
                  <a:pt x="1713660" y="1357396"/>
                  <a:pt x="1617367" y="1351904"/>
                  <a:pt x="1508920" y="1351904"/>
                </a:cubicBezTo>
                <a:cubicBezTo>
                  <a:pt x="1277066" y="1351904"/>
                  <a:pt x="1102240" y="1415460"/>
                  <a:pt x="984443" y="1542572"/>
                </a:cubicBezTo>
                <a:cubicBezTo>
                  <a:pt x="866647" y="1669684"/>
                  <a:pt x="807748" y="1850937"/>
                  <a:pt x="807748" y="2086329"/>
                </a:cubicBezTo>
                <a:cubicBezTo>
                  <a:pt x="807748" y="2340553"/>
                  <a:pt x="871322" y="2525729"/>
                  <a:pt x="998467" y="2641856"/>
                </a:cubicBezTo>
                <a:cubicBezTo>
                  <a:pt x="1125612" y="2757983"/>
                  <a:pt x="1297634" y="2816047"/>
                  <a:pt x="1514528" y="2816047"/>
                </a:cubicBezTo>
                <a:cubicBezTo>
                  <a:pt x="1570622" y="2816047"/>
                  <a:pt x="1622041" y="2815262"/>
                  <a:pt x="1668787" y="2813693"/>
                </a:cubicBezTo>
                <a:cubicBezTo>
                  <a:pt x="1715531" y="2812124"/>
                  <a:pt x="1761341" y="2808200"/>
                  <a:pt x="1806216" y="2801922"/>
                </a:cubicBezTo>
                <a:cubicBezTo>
                  <a:pt x="1851090" y="2795646"/>
                  <a:pt x="1896900" y="2786230"/>
                  <a:pt x="1943644" y="2773676"/>
                </a:cubicBezTo>
                <a:cubicBezTo>
                  <a:pt x="1990390" y="2761122"/>
                  <a:pt x="2045548" y="2745430"/>
                  <a:pt x="2109121" y="2726598"/>
                </a:cubicBezTo>
                <a:cubicBezTo>
                  <a:pt x="2153996" y="2789368"/>
                  <a:pt x="2191391" y="2862341"/>
                  <a:pt x="2221309" y="2945513"/>
                </a:cubicBezTo>
                <a:cubicBezTo>
                  <a:pt x="2251225" y="3028686"/>
                  <a:pt x="2266183" y="3126766"/>
                  <a:pt x="2266183" y="3239754"/>
                </a:cubicBezTo>
                <a:cubicBezTo>
                  <a:pt x="2116601" y="3289971"/>
                  <a:pt x="1976365" y="3322142"/>
                  <a:pt x="1845482" y="3336265"/>
                </a:cubicBezTo>
                <a:cubicBezTo>
                  <a:pt x="1714596" y="3350388"/>
                  <a:pt x="1578101" y="3357450"/>
                  <a:pt x="1435998" y="3357450"/>
                </a:cubicBezTo>
                <a:cubicBezTo>
                  <a:pt x="1192925" y="3357450"/>
                  <a:pt x="981638" y="3325280"/>
                  <a:pt x="802140" y="3260938"/>
                </a:cubicBezTo>
                <a:cubicBezTo>
                  <a:pt x="622640" y="3196598"/>
                  <a:pt x="473992" y="3107933"/>
                  <a:pt x="356195" y="2994945"/>
                </a:cubicBezTo>
                <a:cubicBezTo>
                  <a:pt x="238398" y="2881956"/>
                  <a:pt x="149584" y="2747783"/>
                  <a:pt x="89751" y="2592424"/>
                </a:cubicBezTo>
                <a:cubicBezTo>
                  <a:pt x="29917" y="2437064"/>
                  <a:pt x="0" y="2268365"/>
                  <a:pt x="0" y="2086329"/>
                </a:cubicBezTo>
                <a:lnTo>
                  <a:pt x="14995" y="1907705"/>
                </a:lnTo>
                <a:lnTo>
                  <a:pt x="1073851" y="835582"/>
                </a:lnTo>
                <a:lnTo>
                  <a:pt x="1075596" y="835216"/>
                </a:lnTo>
                <a:cubicBezTo>
                  <a:pt x="1177500" y="818739"/>
                  <a:pt x="1286415" y="810500"/>
                  <a:pt x="1402341" y="810500"/>
                </a:cubicBezTo>
                <a:close/>
                <a:moveTo>
                  <a:pt x="2858000" y="0"/>
                </a:moveTo>
                <a:lnTo>
                  <a:pt x="3098361" y="0"/>
                </a:lnTo>
                <a:cubicBezTo>
                  <a:pt x="3255035" y="0"/>
                  <a:pt x="3382046" y="127010"/>
                  <a:pt x="3382046" y="283685"/>
                </a:cubicBezTo>
                <a:lnTo>
                  <a:pt x="3382046" y="457337"/>
                </a:lnTo>
                <a:cubicBezTo>
                  <a:pt x="3382046" y="614012"/>
                  <a:pt x="3255035" y="741022"/>
                  <a:pt x="3098361" y="741022"/>
                </a:cubicBezTo>
                <a:lnTo>
                  <a:pt x="2858000" y="741022"/>
                </a:lnTo>
                <a:cubicBezTo>
                  <a:pt x="2701325" y="741022"/>
                  <a:pt x="2574315" y="614012"/>
                  <a:pt x="2574315" y="457337"/>
                </a:cubicBezTo>
                <a:lnTo>
                  <a:pt x="2574315" y="283685"/>
                </a:lnTo>
                <a:cubicBezTo>
                  <a:pt x="2574315" y="127010"/>
                  <a:pt x="2701325" y="0"/>
                  <a:pt x="2858000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A5CEAF-39AB-40C6-8780-37202D9767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5963" y="5108791"/>
            <a:ext cx="10515600" cy="865831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Course title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D9F2ABD-3713-4B6D-8D0B-876405B9685B}"/>
              </a:ext>
            </a:extLst>
          </p:cNvPr>
          <p:cNvCxnSpPr>
            <a:cxnSpLocks/>
          </p:cNvCxnSpPr>
          <p:nvPr userDrawn="1"/>
        </p:nvCxnSpPr>
        <p:spPr>
          <a:xfrm flipH="1">
            <a:off x="915963" y="650890"/>
            <a:ext cx="2196637" cy="219663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A0AA2DF-9513-4CB6-8795-2B931369292D}"/>
              </a:ext>
            </a:extLst>
          </p:cNvPr>
          <p:cNvCxnSpPr>
            <a:cxnSpLocks/>
          </p:cNvCxnSpPr>
          <p:nvPr userDrawn="1"/>
        </p:nvCxnSpPr>
        <p:spPr>
          <a:xfrm flipH="1">
            <a:off x="440909" y="2456393"/>
            <a:ext cx="505596" cy="505596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44AB99-33EB-48C5-8316-7455E539F643}"/>
              </a:ext>
            </a:extLst>
          </p:cNvPr>
          <p:cNvCxnSpPr>
            <a:cxnSpLocks/>
          </p:cNvCxnSpPr>
          <p:nvPr userDrawn="1"/>
        </p:nvCxnSpPr>
        <p:spPr>
          <a:xfrm flipH="1">
            <a:off x="9221347" y="1455436"/>
            <a:ext cx="2774512" cy="283353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4EF5506-4EA0-4BA1-81A4-EA973CCCD163}"/>
              </a:ext>
            </a:extLst>
          </p:cNvPr>
          <p:cNvCxnSpPr>
            <a:cxnSpLocks/>
          </p:cNvCxnSpPr>
          <p:nvPr userDrawn="1"/>
        </p:nvCxnSpPr>
        <p:spPr>
          <a:xfrm flipH="1">
            <a:off x="10828620" y="444246"/>
            <a:ext cx="1011189" cy="1011190"/>
          </a:xfrm>
          <a:prstGeom prst="line">
            <a:avLst/>
          </a:prstGeom>
          <a:ln w="1270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2D38252-167A-44E5-9019-1E965D49CAF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578F381-8B1D-4600-B1CD-6CE5973D0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C6FA25F-6C76-4711-BA09-CAA9F53B4A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3649A83-9DBF-4FA8-8C4D-C0C6865C85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A6FA759-1F6C-418E-A5C2-89C46D151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E2AC8C5-1817-4FE1-8174-1ECE5D2C7795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5619B0C-A911-4879-8BFB-4E9F47D821C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54588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Online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106715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492629"/>
            <a:ext cx="57591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291E005-B4BA-48AC-AF00-6DEA7F0C9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91863"/>
            <a:ext cx="6092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At the end of the course, delegates should be able to:</a:t>
            </a:r>
          </a:p>
        </p:txBody>
      </p:sp>
    </p:spTree>
    <p:extLst>
      <p:ext uri="{BB962C8B-B14F-4D97-AF65-F5344CB8AC3E}">
        <p14:creationId xmlns:p14="http://schemas.microsoft.com/office/powerpoint/2010/main" val="23088321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179793"/>
            <a:ext cx="57718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sz="2400"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sz="2400"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54978"/>
            <a:ext cx="6092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Delegates should now be able to:</a:t>
            </a:r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95325BEC-BB3B-484A-B491-585E96F86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575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 (Qu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164336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1658112"/>
            <a:ext cx="6099369" cy="44744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4B6B218-445A-4C10-97DF-50C67E8EB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1575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01B6F983-0D1A-43B2-A4FE-37DCEBD900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48894" y="-1"/>
            <a:ext cx="6882908" cy="5755823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rgbClr val="DCDCDC"/>
                </a:solidFill>
              </a:defRPr>
            </a:lvl1pPr>
          </a:lstStyle>
          <a:p>
            <a:endParaRPr lang="id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7455D4-487A-4F64-8A6E-4A3CB5D7F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383" y="520987"/>
            <a:ext cx="4529649" cy="74284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33861F-1BFB-4D9A-A672-E75CF1BEAA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7384" y="1635250"/>
            <a:ext cx="5413030" cy="4413250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Placeholder 6" descr="A close up of a watch&#10;&#10;Description automatically generated">
            <a:extLst>
              <a:ext uri="{FF2B5EF4-FFF2-40B4-BE49-F238E27FC236}">
                <a16:creationId xmlns:a16="http://schemas.microsoft.com/office/drawing/2014/main" id="{16CD9BA5-C136-334A-B994-5BBD4A601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1475" y="17463"/>
            <a:ext cx="6740525" cy="5756275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1970188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 (Qu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164336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1658112"/>
            <a:ext cx="6099369" cy="44744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4B6B218-445A-4C10-97DF-50C67E8EB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1320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Objectives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1DD12464-A874-45AD-88F1-0F6F22782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102017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3F18097-F8BA-40EC-BD5E-B10931852E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8968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531" y="1716921"/>
            <a:ext cx="4865915" cy="207327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9798A25-BC81-5B40-8A67-2E5BDB74C1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358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C bespok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FF78C5F-D7B9-40A4-84B3-75DDDF58826E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7531" y="1716921"/>
            <a:ext cx="4865915" cy="207327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997E4BA4-751F-47EF-B82E-8F46AB09BFA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7065" y="5278210"/>
            <a:ext cx="1644861" cy="13846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02778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384" y="1766329"/>
            <a:ext cx="4954729" cy="107779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E25B77-86EB-44F4-A3BA-514BC949273A}"/>
              </a:ext>
            </a:extLst>
          </p:cNvPr>
          <p:cNvCxnSpPr/>
          <p:nvPr userDrawn="1"/>
        </p:nvCxnSpPr>
        <p:spPr>
          <a:xfrm>
            <a:off x="404185" y="2941522"/>
            <a:ext cx="49599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97A6F-7C69-422B-A80A-DCABC33E2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4185" y="3058412"/>
            <a:ext cx="4837112" cy="760413"/>
          </a:xfrm>
        </p:spPr>
        <p:txBody>
          <a:bodyPr>
            <a:normAutofit/>
          </a:bodyPr>
          <a:lstStyle>
            <a:lvl1pPr>
              <a:defRPr sz="4000" b="1" baseline="3000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 Click to add 2nd title </a:t>
            </a:r>
            <a:endParaRPr lang="en-GB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B31DE41B-F2C5-8647-B40B-01F481E879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9938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/Graphic no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780071-7E8A-4F07-A74F-9698ED637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0EC51D0-5BD3-4C93-B181-77B8E6BEF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339CB7D3-F077-401E-ADE4-97BE74D00F0D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A428340-4EA2-4E28-89E2-C90487B07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C1B9758-A6D8-493C-B1C1-190041CE72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7599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>
            <a:extLst>
              <a:ext uri="{FF2B5EF4-FFF2-40B4-BE49-F238E27FC236}">
                <a16:creationId xmlns:a16="http://schemas.microsoft.com/office/drawing/2014/main" id="{813DAA5B-70C8-40F7-97B8-667BDB44E561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92F2BF2-F4EA-4A67-8B52-C54A7F755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9880736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1A43AF6-7B82-48EF-B6FF-D5353FC923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9" y="1645857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EF956B0-B92D-4088-A7AE-37EFB7D92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645856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4434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(photo)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946E5BA-4834-461C-9D9B-A858CC05FE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18452" y="-636999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9A5B21-246C-4B02-9B47-C0DAB70BE4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14627" y="-574413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24723B8A-F343-4966-BABF-DF9B4572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4040580-B445-4C69-91E7-080C276C0A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5700797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93981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EA6798A3-BDB1-4845-9152-8E45168A3C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6266" y="32657"/>
            <a:ext cx="8858250" cy="6858000"/>
          </a:xfrm>
          <a:custGeom>
            <a:avLst/>
            <a:gdLst>
              <a:gd name="connsiteX0" fmla="*/ 5367414 w 8858250"/>
              <a:gd name="connsiteY0" fmla="*/ 0 h 6858000"/>
              <a:gd name="connsiteX1" fmla="*/ 8858250 w 8858250"/>
              <a:gd name="connsiteY1" fmla="*/ 0 h 6858000"/>
              <a:gd name="connsiteX2" fmla="*/ 3490836 w 8858250"/>
              <a:gd name="connsiteY2" fmla="*/ 6858000 h 6858000"/>
              <a:gd name="connsiteX3" fmla="*/ 0 w 8858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58250" h="6858000">
                <a:moveTo>
                  <a:pt x="5367414" y="0"/>
                </a:moveTo>
                <a:lnTo>
                  <a:pt x="8858250" y="0"/>
                </a:lnTo>
                <a:lnTo>
                  <a:pt x="3490836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4077C32A-5669-4EC8-99F5-E9DFE94CB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1D874C8-FE4D-47C1-A4B2-6971EE4E9C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5276591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496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A7116766-195D-4DD9-A930-263A71139C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4027" y="99134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12A2A94-1BF3-4440-8242-F1F9C5C444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60404" y="0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FBF9FC-E313-4771-91D2-02CA3262E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852" y="592010"/>
            <a:ext cx="6351601" cy="81686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8B82608-40E7-4BF8-B392-5FFBC64B56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6387085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17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01B6F983-0D1A-43B2-A4FE-37DCEBD900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48894" y="-1"/>
            <a:ext cx="6882908" cy="5755823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rgbClr val="DCDCDC"/>
                </a:solidFill>
              </a:defRPr>
            </a:lvl1pPr>
          </a:lstStyle>
          <a:p>
            <a:endParaRPr lang="id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7455D4-487A-4F64-8A6E-4A3CB5D7F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383" y="520987"/>
            <a:ext cx="4529649" cy="74284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33861F-1BFB-4D9A-A672-E75CF1BEAA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7384" y="1635250"/>
            <a:ext cx="5413030" cy="4413250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Placeholder 6" descr="A close up of a watch&#10;&#10;Description automatically generated">
            <a:extLst>
              <a:ext uri="{FF2B5EF4-FFF2-40B4-BE49-F238E27FC236}">
                <a16:creationId xmlns:a16="http://schemas.microsoft.com/office/drawing/2014/main" id="{16CD9BA5-C136-334A-B994-5BBD4A601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1475" y="17463"/>
            <a:ext cx="6740525" cy="5756275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37887372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im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E5D480-01CC-45F4-9E2D-CC7BDAE3C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400" y="540000"/>
            <a:ext cx="7935686" cy="734331"/>
          </a:xfr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400" kern="12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B1F918F6-CCC2-4043-81A2-900035ABBC42}"/>
              </a:ext>
            </a:extLst>
          </p:cNvPr>
          <p:cNvSpPr/>
          <p:nvPr userDrawn="1"/>
        </p:nvSpPr>
        <p:spPr>
          <a:xfrm>
            <a:off x="3908874" y="-402532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F371B6FD-F93D-48F3-9125-93EAFAD78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9526" y="-579917"/>
            <a:ext cx="9974239" cy="6857998"/>
          </a:xfrm>
          <a:custGeom>
            <a:avLst/>
            <a:gdLst>
              <a:gd name="connsiteX0" fmla="*/ 6825157 w 9974239"/>
              <a:gd name="connsiteY0" fmla="*/ 0 h 6857998"/>
              <a:gd name="connsiteX1" fmla="*/ 6825162 w 9974239"/>
              <a:gd name="connsiteY1" fmla="*/ 7 h 6857998"/>
              <a:gd name="connsiteX2" fmla="*/ 6825168 w 9974239"/>
              <a:gd name="connsiteY2" fmla="*/ 3 h 6857998"/>
              <a:gd name="connsiteX3" fmla="*/ 6825168 w 9974239"/>
              <a:gd name="connsiteY3" fmla="*/ 12 h 6857998"/>
              <a:gd name="connsiteX4" fmla="*/ 9974239 w 9974239"/>
              <a:gd name="connsiteY4" fmla="*/ 3164228 h 6857998"/>
              <a:gd name="connsiteX5" fmla="*/ 9974239 w 9974239"/>
              <a:gd name="connsiteY5" fmla="*/ 6857998 h 6857998"/>
              <a:gd name="connsiteX6" fmla="*/ 7736160 w 9974239"/>
              <a:gd name="connsiteY6" fmla="*/ 6857998 h 6857998"/>
              <a:gd name="connsiteX7" fmla="*/ 6825167 w 9974239"/>
              <a:gd name="connsiteY7" fmla="*/ 5942624 h 6857998"/>
              <a:gd name="connsiteX8" fmla="*/ 6825167 w 9974239"/>
              <a:gd name="connsiteY8" fmla="*/ 5949235 h 6857998"/>
              <a:gd name="connsiteX9" fmla="*/ 5920754 w 9974239"/>
              <a:gd name="connsiteY9" fmla="*/ 6857998 h 6857998"/>
              <a:gd name="connsiteX10" fmla="*/ 0 w 9974239"/>
              <a:gd name="connsiteY10" fmla="*/ 6857998 h 6857998"/>
              <a:gd name="connsiteX11" fmla="*/ 6825157 w 9974239"/>
              <a:gd name="connsiteY11" fmla="*/ 1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74239" h="6857998">
                <a:moveTo>
                  <a:pt x="6825157" y="0"/>
                </a:moveTo>
                <a:lnTo>
                  <a:pt x="6825162" y="7"/>
                </a:lnTo>
                <a:lnTo>
                  <a:pt x="6825168" y="3"/>
                </a:lnTo>
                <a:lnTo>
                  <a:pt x="6825168" y="12"/>
                </a:lnTo>
                <a:lnTo>
                  <a:pt x="9974239" y="3164228"/>
                </a:lnTo>
                <a:lnTo>
                  <a:pt x="9974239" y="6857998"/>
                </a:lnTo>
                <a:lnTo>
                  <a:pt x="7736160" y="6857998"/>
                </a:lnTo>
                <a:lnTo>
                  <a:pt x="6825167" y="5942624"/>
                </a:lnTo>
                <a:lnTo>
                  <a:pt x="6825167" y="5949235"/>
                </a:lnTo>
                <a:lnTo>
                  <a:pt x="5920754" y="6857998"/>
                </a:lnTo>
                <a:lnTo>
                  <a:pt x="0" y="6857998"/>
                </a:lnTo>
                <a:lnTo>
                  <a:pt x="6825157" y="1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14466FB-555A-4C26-906B-D46D30D05E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7" y="1645858"/>
            <a:ext cx="4390471" cy="334092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3104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/general ques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EBADD80-BE96-4AA7-B521-F2DD11BC4A7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597408" y="-251097"/>
            <a:ext cx="7876256" cy="7109097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7F2F43C-9274-416A-8FB0-5910455369A1}"/>
              </a:ext>
            </a:extLst>
          </p:cNvPr>
          <p:cNvSpPr/>
          <p:nvPr userDrawn="1"/>
        </p:nvSpPr>
        <p:spPr>
          <a:xfrm>
            <a:off x="6038200" y="2050592"/>
            <a:ext cx="7266432" cy="2756816"/>
          </a:xfrm>
          <a:prstGeom prst="roundRect">
            <a:avLst>
              <a:gd name="adj" fmla="val 35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EE4FCD-24EB-42CA-8A0F-C4F3FCC3BA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428238" y="-341376"/>
            <a:ext cx="7591038" cy="7199376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126F3-28DA-4987-AACD-DEDBC2F49B86}"/>
              </a:ext>
            </a:extLst>
          </p:cNvPr>
          <p:cNvSpPr/>
          <p:nvPr userDrawn="1"/>
        </p:nvSpPr>
        <p:spPr>
          <a:xfrm>
            <a:off x="6096000" y="2050592"/>
            <a:ext cx="7266432" cy="2756816"/>
          </a:xfrm>
          <a:prstGeom prst="roundRect">
            <a:avLst>
              <a:gd name="adj" fmla="val 3509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13">
            <a:extLst>
              <a:ext uri="{FF2B5EF4-FFF2-40B4-BE49-F238E27FC236}">
                <a16:creationId xmlns:a16="http://schemas.microsoft.com/office/drawing/2014/main" id="{31BA31FA-116B-43FA-9EC5-84697BCE3C7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00" y="2050593"/>
            <a:ext cx="5986272" cy="2756816"/>
          </a:xfr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  <a:lvl2pPr algn="ctr">
              <a:defRPr b="1">
                <a:solidFill>
                  <a:schemeClr val="bg1"/>
                </a:solidFill>
              </a:defRPr>
            </a:lvl2pPr>
            <a:lvl3pPr algn="ctr">
              <a:defRPr b="1">
                <a:solidFill>
                  <a:schemeClr val="bg1"/>
                </a:solidFill>
              </a:defRPr>
            </a:lvl3pPr>
            <a:lvl4pPr algn="ctr">
              <a:defRPr b="1">
                <a:solidFill>
                  <a:schemeClr val="bg1"/>
                </a:solidFill>
              </a:defRPr>
            </a:lvl4pPr>
            <a:lvl5pPr algn="ctr"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46379-2347-4A01-B1B2-2821C3A4D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094687"/>
            <a:ext cx="5986272" cy="91076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2F8DF7-5357-CB44-BFEB-6D6E1AE24E68}"/>
              </a:ext>
            </a:extLst>
          </p:cNvPr>
          <p:cNvSpPr txBox="1"/>
          <p:nvPr userDrawn="1"/>
        </p:nvSpPr>
        <p:spPr>
          <a:xfrm>
            <a:off x="11753385" y="6289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50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9B55D095-4292-4E96-897A-43587F42D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30D09BB-83FB-714E-B9B9-F8F0CD1A98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F70B541A-81FE-E142-8E84-269C3F7D5A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2290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4D65AD6-6C57-4EF8-A9FB-CE430DECDE7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Content Placeholder 13">
            <a:extLst>
              <a:ext uri="{FF2B5EF4-FFF2-40B4-BE49-F238E27FC236}">
                <a16:creationId xmlns:a16="http://schemas.microsoft.com/office/drawing/2014/main" id="{7CADD553-9980-4055-BE07-72418300F3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F6ADFFF3-31A1-41BC-8B60-D16C23037A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04AD3FB-8FF9-2847-8E96-2B0C9CCC0BB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5EC90311-7E10-7346-905D-B473F616CF5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736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Question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Classroom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143A3D10-9003-4E7A-BC56-004EA0E506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11D76C3-ED80-A246-AA54-325EF0B1F4E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675EC04C-ACCB-FC4F-B3D3-6BD886574C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80980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1" y="121610"/>
            <a:ext cx="1730829" cy="1990218"/>
            <a:chOff x="6309461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61" y="2530763"/>
              <a:ext cx="2457566" cy="2223685"/>
              <a:chOff x="3293607" y="3529466"/>
              <a:chExt cx="1234850" cy="1117333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3A0D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6" y="3412557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622B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</a:t>
                </a:r>
                <a:r>
                  <a:rPr lang="en-US" sz="32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&amp;</a:t>
                </a:r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40404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Single gear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8DBE903-E64F-44F6-ACA2-C47CB350EF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2585893-D40E-45E7-96C4-B77E4EE1C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14D22313-D8F6-4CC9-B143-575AC6C884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1A203A0-2276-474B-90A0-66B41B8BFDFE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42D575EB-2A40-7345-A9A5-B0419B3C2E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9818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43DC138-6A1C-4355-983D-382EF9F48863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DC01D5-BC39-4AB7-9E35-D25F1D674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Text Placeholder 31">
            <a:extLst>
              <a:ext uri="{FF2B5EF4-FFF2-40B4-BE49-F238E27FC236}">
                <a16:creationId xmlns:a16="http://schemas.microsoft.com/office/drawing/2014/main" id="{28A2903D-509A-4146-B7A8-79E21BC594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899253-77DD-6847-8178-8B46FDA2232D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2D9394F2-2E4E-274A-B196-9D0533F724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9200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7481A68F-8C05-4030-9F56-91D97A44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Content Placeholder 13">
            <a:extLst>
              <a:ext uri="{FF2B5EF4-FFF2-40B4-BE49-F238E27FC236}">
                <a16:creationId xmlns:a16="http://schemas.microsoft.com/office/drawing/2014/main" id="{AB71984E-FC9F-4ACB-B52A-FD8C66EC22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Content Placeholder 13">
            <a:extLst>
              <a:ext uri="{FF2B5EF4-FFF2-40B4-BE49-F238E27FC236}">
                <a16:creationId xmlns:a16="http://schemas.microsoft.com/office/drawing/2014/main" id="{4B8BA9CC-5556-4102-95B9-2434DA40CBD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 Placeholder 31">
            <a:extLst>
              <a:ext uri="{FF2B5EF4-FFF2-40B4-BE49-F238E27FC236}">
                <a16:creationId xmlns:a16="http://schemas.microsoft.com/office/drawing/2014/main" id="{326AA160-457D-420F-B182-5814C1CA8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928D54D-7195-8D46-AF0E-B48F7E48A5C0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90C86BEA-5856-4C4B-ADE2-CF35D058C6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7003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AA308B01-867E-44EB-A5B0-E97EDCBF7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Content Placeholder 13">
            <a:extLst>
              <a:ext uri="{FF2B5EF4-FFF2-40B4-BE49-F238E27FC236}">
                <a16:creationId xmlns:a16="http://schemas.microsoft.com/office/drawing/2014/main" id="{1DAB933A-FE34-47F5-8DE6-9E03F5FB78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2BE1FF4A-4359-492F-B5C1-BF7F9DF1DD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691BE9-7A02-C848-AF3D-84C639AFAA6C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0F90553D-F93E-0F4D-B6D7-D3985FB081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136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F7764941-BD18-4804-A576-98B17D0C6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FE6C0B5-F54F-48C8-8ACB-A32C3A2ECD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Content Placeholder 13">
            <a:extLst>
              <a:ext uri="{FF2B5EF4-FFF2-40B4-BE49-F238E27FC236}">
                <a16:creationId xmlns:a16="http://schemas.microsoft.com/office/drawing/2014/main" id="{F0306877-8175-4762-AED9-8A2BFA585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7D09FF9E-C4D5-49EB-96FC-12855AD74A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3ECA26-0AD2-794B-B8B1-5AA5A6847ED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885CC1E3-8EF8-D24C-81A0-D9F0E506E3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116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Objectives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1DD12464-A874-45AD-88F1-0F6F22782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102017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3F18097-F8BA-40EC-BD5E-B10931852E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076267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question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F995F1B0-9F36-49FE-AD03-08CC62768420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5EBAB26-CBCE-410C-A1C2-FD39DC3F6CB2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2" name="Right Triangle 31">
                <a:extLst>
                  <a:ext uri="{FF2B5EF4-FFF2-40B4-BE49-F238E27FC236}">
                    <a16:creationId xmlns:a16="http://schemas.microsoft.com/office/drawing/2014/main" id="{F82E7190-172B-425B-A1E1-261DE8EF0F7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6867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3" name="Trapezoid 4">
                <a:extLst>
                  <a:ext uri="{FF2B5EF4-FFF2-40B4-BE49-F238E27FC236}">
                    <a16:creationId xmlns:a16="http://schemas.microsoft.com/office/drawing/2014/main" id="{CA653B65-C25C-475D-960A-CC5F062853B8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A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E17D29E-86E3-4A38-A75D-C76F5BDA2ACE}"/>
                </a:ext>
              </a:extLst>
            </p:cNvPr>
            <p:cNvGrpSpPr/>
            <p:nvPr/>
          </p:nvGrpSpPr>
          <p:grpSpPr>
            <a:xfrm>
              <a:off x="6587198" y="3046607"/>
              <a:ext cx="2031009" cy="879317"/>
              <a:chOff x="1253862" y="3461201"/>
              <a:chExt cx="2031009" cy="879317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D51AD2D-80E1-41DF-888B-047BBD515BE2}"/>
                  </a:ext>
                </a:extLst>
              </p:cNvPr>
              <p:cNvSpPr/>
              <p:nvPr/>
            </p:nvSpPr>
            <p:spPr>
              <a:xfrm>
                <a:off x="1253862" y="3461201"/>
                <a:ext cx="2031009" cy="63669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Example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9EF615B-EC55-4411-99DF-FDEA2E62FFF4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929CA65-4336-4F3D-8CDD-C164F37FBE0B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56F19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13291706-1092-47EB-A389-0D3305DEA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7BB5CF6-F337-4B52-9E11-B2186F1EE3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9A186E8C-013A-42F7-9261-B72741D3C7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C5A756-73BB-CE4F-A338-3F4C1B775796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AF6E0355-8ED8-B548-8723-86CCAF9A31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90031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FFC1B63E-43F5-440C-B3B3-A9F5F6C880F2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CB571AE-35DC-4790-9362-A22E0F1E9EC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D9F6C6E0-B237-48DA-8230-1515742ED9E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6E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Trapezoid 4">
                <a:extLst>
                  <a:ext uri="{FF2B5EF4-FFF2-40B4-BE49-F238E27FC236}">
                    <a16:creationId xmlns:a16="http://schemas.microsoft.com/office/drawing/2014/main" id="{48242D1E-B188-4B18-9F92-8F2214679A8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56F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9F08BB3-1DDF-4C5D-B9E0-1E8181610389}"/>
                </a:ext>
              </a:extLst>
            </p:cNvPr>
            <p:cNvGrpSpPr/>
            <p:nvPr/>
          </p:nvGrpSpPr>
          <p:grpSpPr>
            <a:xfrm>
              <a:off x="6587198" y="3066480"/>
              <a:ext cx="2031009" cy="859444"/>
              <a:chOff x="1253862" y="3481074"/>
              <a:chExt cx="2031009" cy="85944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A13155B-7CEB-4FE1-9CB1-398E7895C283}"/>
                  </a:ext>
                </a:extLst>
              </p:cNvPr>
              <p:cNvSpPr/>
              <p:nvPr/>
            </p:nvSpPr>
            <p:spPr>
              <a:xfrm>
                <a:off x="1253862" y="3481074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EBA7825-B25F-46E7-9B12-F008A2FBF157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FD09AC98-51F5-4B04-9702-8BA0CEF3984C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AB6B6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4" name="Graphic 23" descr="Lightbulb and pencil">
            <a:extLst>
              <a:ext uri="{FF2B5EF4-FFF2-40B4-BE49-F238E27FC236}">
                <a16:creationId xmlns:a16="http://schemas.microsoft.com/office/drawing/2014/main" id="{A40D97F6-C4C7-4FD7-AA27-6BC1EFE10A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4945" y="219789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FE0993B6-2D96-451D-892C-C8096B1DE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8" name="Content Placeholder 13">
            <a:extLst>
              <a:ext uri="{FF2B5EF4-FFF2-40B4-BE49-F238E27FC236}">
                <a16:creationId xmlns:a16="http://schemas.microsoft.com/office/drawing/2014/main" id="{FF5B877A-36C3-40AB-B8DE-215AA9F375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9" name="Text Placeholder 31">
            <a:extLst>
              <a:ext uri="{FF2B5EF4-FFF2-40B4-BE49-F238E27FC236}">
                <a16:creationId xmlns:a16="http://schemas.microsoft.com/office/drawing/2014/main" id="{D7C98E9A-424E-4280-801C-922D6D3621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4C3C7C6-F669-8244-8E86-4BED161A07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B962AB42-1303-8D4D-8D7A-A6CE513D123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9053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7C10C8-1630-4F09-9BF3-4C724FCCB5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316678" cy="6248400"/>
          </a:xfrm>
          <a:custGeom>
            <a:avLst/>
            <a:gdLst>
              <a:gd name="connsiteX0" fmla="*/ 4154107 w 9316678"/>
              <a:gd name="connsiteY0" fmla="*/ 0 h 6858000"/>
              <a:gd name="connsiteX1" fmla="*/ 9316678 w 9316678"/>
              <a:gd name="connsiteY1" fmla="*/ 0 h 6858000"/>
              <a:gd name="connsiteX2" fmla="*/ 2435224 w 9316678"/>
              <a:gd name="connsiteY2" fmla="*/ 6858000 h 6858000"/>
              <a:gd name="connsiteX3" fmla="*/ 0 w 9316678"/>
              <a:gd name="connsiteY3" fmla="*/ 6858000 h 6858000"/>
              <a:gd name="connsiteX4" fmla="*/ 0 w 9316678"/>
              <a:gd name="connsiteY4" fmla="*/ 4139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6678" h="6858000">
                <a:moveTo>
                  <a:pt x="4154107" y="0"/>
                </a:moveTo>
                <a:lnTo>
                  <a:pt x="9316678" y="0"/>
                </a:lnTo>
                <a:lnTo>
                  <a:pt x="2435224" y="6858000"/>
                </a:lnTo>
                <a:lnTo>
                  <a:pt x="0" y="6858000"/>
                </a:lnTo>
                <a:lnTo>
                  <a:pt x="0" y="4139949"/>
                </a:lnTo>
                <a:close/>
              </a:path>
            </a:pathLst>
          </a:custGeom>
          <a:blipFill dpi="0" rotWithShape="1">
            <a:blip r:embed="rId2" cstate="email">
              <a:alphaModFix amt="7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</a:p>
        </p:txBody>
      </p:sp>
      <p:sp>
        <p:nvSpPr>
          <p:cNvPr id="3" name="Diamond 2">
            <a:extLst>
              <a:ext uri="{FF2B5EF4-FFF2-40B4-BE49-F238E27FC236}">
                <a16:creationId xmlns:a16="http://schemas.microsoft.com/office/drawing/2014/main" id="{78D9B6F0-8BA7-4A15-BE30-E0884C09ADBC}"/>
              </a:ext>
            </a:extLst>
          </p:cNvPr>
          <p:cNvSpPr/>
          <p:nvPr userDrawn="1"/>
        </p:nvSpPr>
        <p:spPr>
          <a:xfrm>
            <a:off x="794217" y="484034"/>
            <a:ext cx="1517166" cy="151716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1066800" dist="457200" dir="5400000" sx="83000" sy="8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Freeform 166">
            <a:extLst>
              <a:ext uri="{FF2B5EF4-FFF2-40B4-BE49-F238E27FC236}">
                <a16:creationId xmlns:a16="http://schemas.microsoft.com/office/drawing/2014/main" id="{F679819B-C36C-467D-BFE3-0E56A71D40A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58156" y="1047973"/>
            <a:ext cx="389288" cy="389287"/>
          </a:xfrm>
          <a:custGeom>
            <a:avLst/>
            <a:gdLst>
              <a:gd name="T0" fmla="*/ 16226 w 634"/>
              <a:gd name="T1" fmla="*/ 37139 h 634"/>
              <a:gd name="T2" fmla="*/ 16226 w 634"/>
              <a:gd name="T3" fmla="*/ 37139 h 634"/>
              <a:gd name="T4" fmla="*/ 37140 w 634"/>
              <a:gd name="T5" fmla="*/ 15865 h 634"/>
              <a:gd name="T6" fmla="*/ 53367 w 634"/>
              <a:gd name="T7" fmla="*/ 15865 h 634"/>
              <a:gd name="T8" fmla="*/ 53367 w 634"/>
              <a:gd name="T9" fmla="*/ 0 h 634"/>
              <a:gd name="T10" fmla="*/ 37140 w 634"/>
              <a:gd name="T11" fmla="*/ 0 h 634"/>
              <a:gd name="T12" fmla="*/ 0 w 634"/>
              <a:gd name="T13" fmla="*/ 37139 h 634"/>
              <a:gd name="T14" fmla="*/ 0 w 634"/>
              <a:gd name="T15" fmla="*/ 53004 h 634"/>
              <a:gd name="T16" fmla="*/ 16226 w 634"/>
              <a:gd name="T17" fmla="*/ 53004 h 634"/>
              <a:gd name="T18" fmla="*/ 16226 w 634"/>
              <a:gd name="T19" fmla="*/ 37139 h 634"/>
              <a:gd name="T20" fmla="*/ 164787 w 634"/>
              <a:gd name="T21" fmla="*/ 106008 h 634"/>
              <a:gd name="T22" fmla="*/ 164787 w 634"/>
              <a:gd name="T23" fmla="*/ 106008 h 634"/>
              <a:gd name="T24" fmla="*/ 122238 w 634"/>
              <a:gd name="T25" fmla="*/ 106008 h 634"/>
              <a:gd name="T26" fmla="*/ 122238 w 634"/>
              <a:gd name="T27" fmla="*/ 58412 h 634"/>
              <a:gd name="T28" fmla="*/ 116830 w 634"/>
              <a:gd name="T29" fmla="*/ 53004 h 634"/>
              <a:gd name="T30" fmla="*/ 106373 w 634"/>
              <a:gd name="T31" fmla="*/ 58412 h 634"/>
              <a:gd name="T32" fmla="*/ 106373 w 634"/>
              <a:gd name="T33" fmla="*/ 116825 h 634"/>
              <a:gd name="T34" fmla="*/ 116830 w 634"/>
              <a:gd name="T35" fmla="*/ 121873 h 634"/>
              <a:gd name="T36" fmla="*/ 164787 w 634"/>
              <a:gd name="T37" fmla="*/ 121873 h 634"/>
              <a:gd name="T38" fmla="*/ 169836 w 634"/>
              <a:gd name="T39" fmla="*/ 116825 h 634"/>
              <a:gd name="T40" fmla="*/ 164787 w 634"/>
              <a:gd name="T41" fmla="*/ 106008 h 634"/>
              <a:gd name="T42" fmla="*/ 212385 w 634"/>
              <a:gd name="T43" fmla="*/ 116825 h 634"/>
              <a:gd name="T44" fmla="*/ 212385 w 634"/>
              <a:gd name="T45" fmla="*/ 116825 h 634"/>
              <a:gd name="T46" fmla="*/ 116830 w 634"/>
              <a:gd name="T47" fmla="*/ 15865 h 634"/>
              <a:gd name="T48" fmla="*/ 16226 w 634"/>
              <a:gd name="T49" fmla="*/ 116825 h 634"/>
              <a:gd name="T50" fmla="*/ 69232 w 634"/>
              <a:gd name="T51" fmla="*/ 201559 h 634"/>
              <a:gd name="T52" fmla="*/ 42549 w 634"/>
              <a:gd name="T53" fmla="*/ 228241 h 634"/>
              <a:gd name="T54" fmla="*/ 63824 w 634"/>
              <a:gd name="T55" fmla="*/ 228241 h 634"/>
              <a:gd name="T56" fmla="*/ 85098 w 634"/>
              <a:gd name="T57" fmla="*/ 206968 h 634"/>
              <a:gd name="T58" fmla="*/ 116830 w 634"/>
              <a:gd name="T59" fmla="*/ 212376 h 634"/>
              <a:gd name="T60" fmla="*/ 143513 w 634"/>
              <a:gd name="T61" fmla="*/ 206968 h 634"/>
              <a:gd name="T62" fmla="*/ 164787 w 634"/>
              <a:gd name="T63" fmla="*/ 228241 h 634"/>
              <a:gd name="T64" fmla="*/ 186062 w 634"/>
              <a:gd name="T65" fmla="*/ 228241 h 634"/>
              <a:gd name="T66" fmla="*/ 164787 w 634"/>
              <a:gd name="T67" fmla="*/ 201559 h 634"/>
              <a:gd name="T68" fmla="*/ 212385 w 634"/>
              <a:gd name="T69" fmla="*/ 116825 h 634"/>
              <a:gd name="T70" fmla="*/ 116830 w 634"/>
              <a:gd name="T71" fmla="*/ 201559 h 634"/>
              <a:gd name="T72" fmla="*/ 116830 w 634"/>
              <a:gd name="T73" fmla="*/ 201559 h 634"/>
              <a:gd name="T74" fmla="*/ 32092 w 634"/>
              <a:gd name="T75" fmla="*/ 116825 h 634"/>
              <a:gd name="T76" fmla="*/ 116830 w 634"/>
              <a:gd name="T77" fmla="*/ 31730 h 634"/>
              <a:gd name="T78" fmla="*/ 201928 w 634"/>
              <a:gd name="T79" fmla="*/ 116825 h 634"/>
              <a:gd name="T80" fmla="*/ 116830 w 634"/>
              <a:gd name="T81" fmla="*/ 201559 h 634"/>
              <a:gd name="T82" fmla="*/ 191110 w 634"/>
              <a:gd name="T83" fmla="*/ 0 h 634"/>
              <a:gd name="T84" fmla="*/ 191110 w 634"/>
              <a:gd name="T85" fmla="*/ 0 h 634"/>
              <a:gd name="T86" fmla="*/ 180653 w 634"/>
              <a:gd name="T87" fmla="*/ 0 h 634"/>
              <a:gd name="T88" fmla="*/ 180653 w 634"/>
              <a:gd name="T89" fmla="*/ 15865 h 634"/>
              <a:gd name="T90" fmla="*/ 191110 w 634"/>
              <a:gd name="T91" fmla="*/ 15865 h 634"/>
              <a:gd name="T92" fmla="*/ 212385 w 634"/>
              <a:gd name="T93" fmla="*/ 37139 h 634"/>
              <a:gd name="T94" fmla="*/ 212385 w 634"/>
              <a:gd name="T95" fmla="*/ 53004 h 634"/>
              <a:gd name="T96" fmla="*/ 228250 w 634"/>
              <a:gd name="T97" fmla="*/ 53004 h 634"/>
              <a:gd name="T98" fmla="*/ 228250 w 634"/>
              <a:gd name="T99" fmla="*/ 37139 h 634"/>
              <a:gd name="T100" fmla="*/ 191110 w 634"/>
              <a:gd name="T101" fmla="*/ 0 h 63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634">
                <a:moveTo>
                  <a:pt x="45" y="103"/>
                </a:moveTo>
                <a:lnTo>
                  <a:pt x="45" y="103"/>
                </a:lnTo>
                <a:cubicBezTo>
                  <a:pt x="45" y="74"/>
                  <a:pt x="74" y="44"/>
                  <a:pt x="103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0"/>
                  <a:pt x="148" y="0"/>
                  <a:pt x="148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45" y="0"/>
                  <a:pt x="0" y="44"/>
                  <a:pt x="0" y="103"/>
                </a:cubicBezTo>
                <a:cubicBezTo>
                  <a:pt x="0" y="147"/>
                  <a:pt x="0" y="147"/>
                  <a:pt x="0" y="147"/>
                </a:cubicBezTo>
                <a:cubicBezTo>
                  <a:pt x="30" y="147"/>
                  <a:pt x="45" y="147"/>
                  <a:pt x="45" y="147"/>
                </a:cubicBezTo>
                <a:lnTo>
                  <a:pt x="45" y="103"/>
                </a:lnTo>
                <a:close/>
                <a:moveTo>
                  <a:pt x="457" y="294"/>
                </a:moveTo>
                <a:lnTo>
                  <a:pt x="457" y="294"/>
                </a:lnTo>
                <a:cubicBezTo>
                  <a:pt x="339" y="294"/>
                  <a:pt x="339" y="294"/>
                  <a:pt x="339" y="294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9" y="147"/>
                  <a:pt x="324" y="147"/>
                  <a:pt x="324" y="147"/>
                </a:cubicBezTo>
                <a:cubicBezTo>
                  <a:pt x="310" y="147"/>
                  <a:pt x="295" y="147"/>
                  <a:pt x="295" y="162"/>
                </a:cubicBezTo>
                <a:cubicBezTo>
                  <a:pt x="295" y="324"/>
                  <a:pt x="295" y="324"/>
                  <a:pt x="295" y="324"/>
                </a:cubicBezTo>
                <a:cubicBezTo>
                  <a:pt x="295" y="324"/>
                  <a:pt x="310" y="338"/>
                  <a:pt x="324" y="338"/>
                </a:cubicBezTo>
                <a:cubicBezTo>
                  <a:pt x="457" y="338"/>
                  <a:pt x="457" y="338"/>
                  <a:pt x="457" y="338"/>
                </a:cubicBezTo>
                <a:cubicBezTo>
                  <a:pt x="471" y="338"/>
                  <a:pt x="471" y="324"/>
                  <a:pt x="471" y="324"/>
                </a:cubicBezTo>
                <a:cubicBezTo>
                  <a:pt x="471" y="309"/>
                  <a:pt x="471" y="294"/>
                  <a:pt x="457" y="294"/>
                </a:cubicBezTo>
                <a:close/>
                <a:moveTo>
                  <a:pt x="589" y="324"/>
                </a:moveTo>
                <a:lnTo>
                  <a:pt x="589" y="324"/>
                </a:lnTo>
                <a:cubicBezTo>
                  <a:pt x="589" y="162"/>
                  <a:pt x="471" y="44"/>
                  <a:pt x="324" y="44"/>
                </a:cubicBezTo>
                <a:cubicBezTo>
                  <a:pt x="162" y="44"/>
                  <a:pt x="45" y="162"/>
                  <a:pt x="45" y="324"/>
                </a:cubicBezTo>
                <a:cubicBezTo>
                  <a:pt x="45" y="427"/>
                  <a:pt x="103" y="515"/>
                  <a:pt x="192" y="559"/>
                </a:cubicBezTo>
                <a:cubicBezTo>
                  <a:pt x="118" y="633"/>
                  <a:pt x="118" y="633"/>
                  <a:pt x="118" y="633"/>
                </a:cubicBezTo>
                <a:cubicBezTo>
                  <a:pt x="177" y="633"/>
                  <a:pt x="177" y="633"/>
                  <a:pt x="177" y="633"/>
                </a:cubicBezTo>
                <a:cubicBezTo>
                  <a:pt x="236" y="574"/>
                  <a:pt x="236" y="574"/>
                  <a:pt x="236" y="574"/>
                </a:cubicBezTo>
                <a:cubicBezTo>
                  <a:pt x="265" y="589"/>
                  <a:pt x="295" y="589"/>
                  <a:pt x="324" y="589"/>
                </a:cubicBezTo>
                <a:cubicBezTo>
                  <a:pt x="354" y="589"/>
                  <a:pt x="383" y="589"/>
                  <a:pt x="398" y="574"/>
                </a:cubicBezTo>
                <a:cubicBezTo>
                  <a:pt x="457" y="633"/>
                  <a:pt x="457" y="633"/>
                  <a:pt x="457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457" y="559"/>
                  <a:pt x="457" y="559"/>
                  <a:pt x="457" y="559"/>
                </a:cubicBezTo>
                <a:cubicBezTo>
                  <a:pt x="530" y="515"/>
                  <a:pt x="589" y="427"/>
                  <a:pt x="589" y="324"/>
                </a:cubicBezTo>
                <a:close/>
                <a:moveTo>
                  <a:pt x="324" y="559"/>
                </a:moveTo>
                <a:lnTo>
                  <a:pt x="324" y="559"/>
                </a:lnTo>
                <a:cubicBezTo>
                  <a:pt x="192" y="559"/>
                  <a:pt x="89" y="456"/>
                  <a:pt x="89" y="324"/>
                </a:cubicBezTo>
                <a:cubicBezTo>
                  <a:pt x="89" y="192"/>
                  <a:pt x="192" y="88"/>
                  <a:pt x="324" y="88"/>
                </a:cubicBezTo>
                <a:cubicBezTo>
                  <a:pt x="457" y="88"/>
                  <a:pt x="560" y="192"/>
                  <a:pt x="560" y="324"/>
                </a:cubicBezTo>
                <a:cubicBezTo>
                  <a:pt x="560" y="456"/>
                  <a:pt x="457" y="559"/>
                  <a:pt x="324" y="559"/>
                </a:cubicBezTo>
                <a:close/>
                <a:moveTo>
                  <a:pt x="530" y="0"/>
                </a:moveTo>
                <a:lnTo>
                  <a:pt x="530" y="0"/>
                </a:lnTo>
                <a:cubicBezTo>
                  <a:pt x="501" y="0"/>
                  <a:pt x="501" y="0"/>
                  <a:pt x="501" y="0"/>
                </a:cubicBezTo>
                <a:cubicBezTo>
                  <a:pt x="501" y="44"/>
                  <a:pt x="501" y="44"/>
                  <a:pt x="501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75" y="44"/>
                  <a:pt x="589" y="74"/>
                  <a:pt x="589" y="103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4" y="147"/>
                  <a:pt x="604" y="147"/>
                  <a:pt x="633" y="147"/>
                </a:cubicBezTo>
                <a:cubicBezTo>
                  <a:pt x="633" y="103"/>
                  <a:pt x="633" y="103"/>
                  <a:pt x="633" y="103"/>
                </a:cubicBezTo>
                <a:cubicBezTo>
                  <a:pt x="633" y="44"/>
                  <a:pt x="589" y="0"/>
                  <a:pt x="53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5F80DB8-237D-4096-A8D7-742F6712DE9E}"/>
              </a:ext>
            </a:extLst>
          </p:cNvPr>
          <p:cNvCxnSpPr>
            <a:cxnSpLocks/>
          </p:cNvCxnSpPr>
          <p:nvPr userDrawn="1"/>
        </p:nvCxnSpPr>
        <p:spPr>
          <a:xfrm>
            <a:off x="6443637" y="4650756"/>
            <a:ext cx="4629150" cy="0"/>
          </a:xfrm>
          <a:prstGeom prst="line">
            <a:avLst/>
          </a:prstGeom>
          <a:ln w="9525" cap="flat" cmpd="sng" algn="ctr">
            <a:solidFill>
              <a:srgbClr val="E44C1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4F339D-62AF-4CFC-A2CC-681B4FED22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43611" y="3478719"/>
            <a:ext cx="4629176" cy="626621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lnSpc>
                <a:spcPct val="80000"/>
              </a:lnSpc>
              <a:defRPr lang="en-GB" sz="5400" kern="1200" spc="-151" dirty="0">
                <a:solidFill>
                  <a:srgbClr val="0070C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Break type</a:t>
            </a:r>
            <a:endParaRPr lang="en-GB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D6C472F-B253-4820-9E04-EE5C219D8B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43637" y="4155060"/>
            <a:ext cx="4629150" cy="396256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def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Further info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56061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89B0F93-DE51-4048-84B4-C913A91C0055}"/>
              </a:ext>
            </a:extLst>
          </p:cNvPr>
          <p:cNvGrpSpPr/>
          <p:nvPr userDrawn="1"/>
        </p:nvGrpSpPr>
        <p:grpSpPr>
          <a:xfrm>
            <a:off x="9527616" y="666750"/>
            <a:ext cx="1940484" cy="1899048"/>
            <a:chOff x="2569485" y="4937447"/>
            <a:chExt cx="464344" cy="406400"/>
          </a:xfrm>
          <a:solidFill>
            <a:schemeClr val="tx1">
              <a:alpha val="7000"/>
            </a:schemeClr>
          </a:solidFill>
        </p:grpSpPr>
        <p:sp>
          <p:nvSpPr>
            <p:cNvPr id="9" name="AutoShape 103">
              <a:extLst>
                <a:ext uri="{FF2B5EF4-FFF2-40B4-BE49-F238E27FC236}">
                  <a16:creationId xmlns:a16="http://schemas.microsoft.com/office/drawing/2014/main" id="{BCFA6311-E515-4D91-8632-ED973155E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510" y="5009678"/>
              <a:ext cx="166688" cy="109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" name="AutoShape 104">
              <a:extLst>
                <a:ext uri="{FF2B5EF4-FFF2-40B4-BE49-F238E27FC236}">
                  <a16:creationId xmlns:a16="http://schemas.microsoft.com/office/drawing/2014/main" id="{D85A050E-823B-451A-8B49-2924F5CBD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485" y="4937447"/>
              <a:ext cx="464344" cy="406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2CA826C-470A-4003-9E44-7148D1A38276}"/>
              </a:ext>
            </a:extLst>
          </p:cNvPr>
          <p:cNvSpPr/>
          <p:nvPr userDrawn="1"/>
        </p:nvSpPr>
        <p:spPr>
          <a:xfrm>
            <a:off x="342900" y="340945"/>
            <a:ext cx="11534775" cy="577988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E459D8-1C47-40EA-A6BE-3A619F2371EB}"/>
              </a:ext>
            </a:extLst>
          </p:cNvPr>
          <p:cNvSpPr txBox="1"/>
          <p:nvPr userDrawn="1"/>
        </p:nvSpPr>
        <p:spPr>
          <a:xfrm>
            <a:off x="800100" y="1551563"/>
            <a:ext cx="107442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CIPP values your opinion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Please complete the online feedback</a:t>
            </a: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the link that we shall email to you after the course</a:t>
            </a:r>
            <a:endParaRPr lang="id-ID" sz="4400" b="1" i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Calibri"/>
            </a:endParaRPr>
          </a:p>
          <a:p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CF68499-E43D-5946-8F24-4D2BF8DA5D7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0273AF4-962D-8240-B8B3-B6F1F20BC8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0CDC206-BF7B-6D4D-B011-3AD3057549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CE199D2-2ABB-F94E-8FCA-D2FF8DD1EA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9DEBD59-2528-574F-9F00-42F690C4EF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71405F3-8F14-3C40-A0CE-D3D03DD9C0EB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6BC1642-C18A-8B42-B11C-4019E251A1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B5A4577-84D1-F048-8E92-BCF378E6BFD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3419B21D-A781-864D-A3E0-982C51AF2AF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3171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als (CP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811787" y="-2"/>
            <a:ext cx="9380215" cy="6858001"/>
          </a:xfrm>
          <a:custGeom>
            <a:avLst/>
            <a:gdLst>
              <a:gd name="connsiteX0" fmla="*/ 3585627 w 9380215"/>
              <a:gd name="connsiteY0" fmla="*/ 3240245 h 6858000"/>
              <a:gd name="connsiteX1" fmla="*/ 7217586 w 9380215"/>
              <a:gd name="connsiteY1" fmla="*/ 3240245 h 6858000"/>
              <a:gd name="connsiteX2" fmla="*/ 3631957 w 9380215"/>
              <a:gd name="connsiteY2" fmla="*/ 6858000 h 6858000"/>
              <a:gd name="connsiteX3" fmla="*/ 0 w 9380215"/>
              <a:gd name="connsiteY3" fmla="*/ 6858000 h 6858000"/>
              <a:gd name="connsiteX4" fmla="*/ 8157626 w 9380215"/>
              <a:gd name="connsiteY4" fmla="*/ 2558073 h 6858000"/>
              <a:gd name="connsiteX5" fmla="*/ 9380214 w 9380215"/>
              <a:gd name="connsiteY5" fmla="*/ 2558073 h 6858000"/>
              <a:gd name="connsiteX6" fmla="*/ 9380215 w 9380215"/>
              <a:gd name="connsiteY6" fmla="*/ 4989031 h 6858000"/>
              <a:gd name="connsiteX7" fmla="*/ 8203956 w 9380215"/>
              <a:gd name="connsiteY7" fmla="*/ 6175828 h 6858000"/>
              <a:gd name="connsiteX8" fmla="*/ 4571997 w 9380215"/>
              <a:gd name="connsiteY8" fmla="*/ 6175828 h 6858000"/>
              <a:gd name="connsiteX9" fmla="*/ 6816031 w 9380215"/>
              <a:gd name="connsiteY9" fmla="*/ 0 h 6858000"/>
              <a:gd name="connsiteX10" fmla="*/ 9380214 w 9380215"/>
              <a:gd name="connsiteY10" fmla="*/ 0 h 6858000"/>
              <a:gd name="connsiteX11" fmla="*/ 9380214 w 9380215"/>
              <a:gd name="connsiteY11" fmla="*/ 1077343 h 6858000"/>
              <a:gd name="connsiteX12" fmla="*/ 7383900 w 9380215"/>
              <a:gd name="connsiteY12" fmla="*/ 3091543 h 6858000"/>
              <a:gd name="connsiteX13" fmla="*/ 3751941 w 9380215"/>
              <a:gd name="connsiteY13" fmla="*/ 3091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80215" h="6858000">
                <a:moveTo>
                  <a:pt x="3585627" y="3240245"/>
                </a:moveTo>
                <a:lnTo>
                  <a:pt x="7217586" y="3240245"/>
                </a:lnTo>
                <a:lnTo>
                  <a:pt x="3631957" y="6858000"/>
                </a:lnTo>
                <a:lnTo>
                  <a:pt x="0" y="6858000"/>
                </a:lnTo>
                <a:close/>
                <a:moveTo>
                  <a:pt x="8157626" y="2558073"/>
                </a:moveTo>
                <a:lnTo>
                  <a:pt x="9380214" y="2558073"/>
                </a:lnTo>
                <a:lnTo>
                  <a:pt x="9380215" y="4989031"/>
                </a:lnTo>
                <a:lnTo>
                  <a:pt x="8203956" y="6175828"/>
                </a:lnTo>
                <a:lnTo>
                  <a:pt x="4571997" y="6175828"/>
                </a:lnTo>
                <a:close/>
                <a:moveTo>
                  <a:pt x="6816031" y="0"/>
                </a:moveTo>
                <a:lnTo>
                  <a:pt x="9380214" y="0"/>
                </a:lnTo>
                <a:lnTo>
                  <a:pt x="9380214" y="1077343"/>
                </a:lnTo>
                <a:lnTo>
                  <a:pt x="7383900" y="3091543"/>
                </a:lnTo>
                <a:lnTo>
                  <a:pt x="3751941" y="309154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5358B2-3F26-4C75-87BD-C8D0D85E9681}"/>
              </a:ext>
            </a:extLst>
          </p:cNvPr>
          <p:cNvSpPr txBox="1"/>
          <p:nvPr userDrawn="1"/>
        </p:nvSpPr>
        <p:spPr>
          <a:xfrm>
            <a:off x="202118" y="438447"/>
            <a:ext cx="74051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/>
                </a:solidFill>
              </a:rPr>
              <a:t>Continuing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your payroll/pensions education</a:t>
            </a:r>
            <a:r>
              <a:rPr lang="en-GB">
                <a:solidFill>
                  <a:srgbClr val="0070C0"/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is essential to keep</a:t>
            </a:r>
          </a:p>
          <a:p>
            <a:pPr marL="266700" indent="-26670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your knowledge up to date about the latest legislative and      technological developments.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Enrol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on the </a:t>
            </a:r>
            <a:r>
              <a:rPr lang="en-GB" b="1">
                <a:solidFill>
                  <a:srgbClr val="0070C0"/>
                </a:solidFill>
              </a:rPr>
              <a:t>next year of the Foundation Degree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enhance your skills and knowledge.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Make sure you </a:t>
            </a:r>
            <a:r>
              <a:rPr lang="en-GB" b="1">
                <a:solidFill>
                  <a:srgbClr val="0070C0"/>
                </a:solidFill>
              </a:rPr>
              <a:t>log any learning and development / CPD activity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you undertake in your CPD log.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When you qualify as a Full member, you will need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to</a:t>
            </a:r>
            <a:r>
              <a:rPr lang="en-GB" b="0">
                <a:solidFill>
                  <a:srgbClr val="0070C0"/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maintain CPD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continue using the designatory letters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and to upgrade to Fellow membership. Establishing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the CPD habit now will also benefit your studies.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D36B47-70CC-4C3E-B398-32AD75726D55}"/>
              </a:ext>
            </a:extLst>
          </p:cNvPr>
          <p:cNvSpPr txBox="1"/>
          <p:nvPr userDrawn="1"/>
        </p:nvSpPr>
        <p:spPr>
          <a:xfrm>
            <a:off x="171210" y="3890845"/>
            <a:ext cx="4204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70C0"/>
                </a:solidFill>
              </a:rPr>
              <a:t>Continuing Professional Development</a:t>
            </a:r>
          </a:p>
        </p:txBody>
      </p:sp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F378D0E8-1153-BA4E-8EBC-D7949E543D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492" y="5941006"/>
            <a:ext cx="855095" cy="71999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EDBD502-B259-5B4A-9324-4CAFF248FEB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0E33F9A-AC9C-1941-9D96-C49F3B1A5F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5B883F1-770A-0E4D-90A6-96149B10A5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FF09C68-0A03-9843-A60F-ECAF827EFB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A6427A6-0D92-A645-A5BD-B19E82636F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82764E1-2B90-794A-8B11-2D6342F508E8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478892-A495-224A-BEBF-3ECE8BEDA7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76959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p and advic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58BEEAB-A87E-4D85-A0ED-375A81F7715A}"/>
              </a:ext>
            </a:extLst>
          </p:cNvPr>
          <p:cNvSpPr/>
          <p:nvPr userDrawn="1"/>
        </p:nvSpPr>
        <p:spPr>
          <a:xfrm>
            <a:off x="5449477" y="0"/>
            <a:ext cx="160502" cy="6858000"/>
          </a:xfrm>
          <a:prstGeom prst="rect">
            <a:avLst/>
          </a:prstGeom>
          <a:solidFill>
            <a:srgbClr val="0AB6B6"/>
          </a:solidFill>
          <a:ln>
            <a:solidFill>
              <a:srgbClr val="0A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09550D-CC6D-46E0-8B6E-527092B9AD84}"/>
              </a:ext>
            </a:extLst>
          </p:cNvPr>
          <p:cNvSpPr/>
          <p:nvPr userDrawn="1"/>
        </p:nvSpPr>
        <p:spPr>
          <a:xfrm>
            <a:off x="5533285" y="0"/>
            <a:ext cx="6658715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4A5762F0-9B6C-41A5-8F9A-073454F6BEFF}"/>
              </a:ext>
            </a:extLst>
          </p:cNvPr>
          <p:cNvSpPr/>
          <p:nvPr userDrawn="1"/>
        </p:nvSpPr>
        <p:spPr>
          <a:xfrm>
            <a:off x="5394680" y="382117"/>
            <a:ext cx="1726329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A5E97F07-36DB-4C94-9F07-1A7E3792284C}"/>
              </a:ext>
            </a:extLst>
          </p:cNvPr>
          <p:cNvSpPr/>
          <p:nvPr userDrawn="1"/>
        </p:nvSpPr>
        <p:spPr>
          <a:xfrm>
            <a:off x="5397790" y="2017526"/>
            <a:ext cx="1726330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525D1908-B1BE-427B-A6A6-3C3FBCAFDC8B}"/>
              </a:ext>
            </a:extLst>
          </p:cNvPr>
          <p:cNvSpPr/>
          <p:nvPr userDrawn="1"/>
        </p:nvSpPr>
        <p:spPr>
          <a:xfrm>
            <a:off x="5394680" y="3652935"/>
            <a:ext cx="1726330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E94FC084-C37C-418B-8801-F445FE30C41E}"/>
              </a:ext>
            </a:extLst>
          </p:cNvPr>
          <p:cNvSpPr/>
          <p:nvPr userDrawn="1"/>
        </p:nvSpPr>
        <p:spPr>
          <a:xfrm>
            <a:off x="5397789" y="5288344"/>
            <a:ext cx="1723219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037B7F-3A49-4BA1-9F6C-DF4900A3BE58}"/>
              </a:ext>
            </a:extLst>
          </p:cNvPr>
          <p:cNvSpPr/>
          <p:nvPr userDrawn="1"/>
        </p:nvSpPr>
        <p:spPr>
          <a:xfrm>
            <a:off x="-3110" y="0"/>
            <a:ext cx="4541904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utoShape 4">
            <a:extLst>
              <a:ext uri="{FF2B5EF4-FFF2-40B4-BE49-F238E27FC236}">
                <a16:creationId xmlns:a16="http://schemas.microsoft.com/office/drawing/2014/main" id="{523D6C95-7479-470F-ABBD-E5AE6A6B8BAA}"/>
              </a:ext>
            </a:extLst>
          </p:cNvPr>
          <p:cNvSpPr>
            <a:spLocks/>
          </p:cNvSpPr>
          <p:nvPr userDrawn="1"/>
        </p:nvSpPr>
        <p:spPr bwMode="auto">
          <a:xfrm>
            <a:off x="5871368" y="766610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3" name="AutoShape 4">
            <a:extLst>
              <a:ext uri="{FF2B5EF4-FFF2-40B4-BE49-F238E27FC236}">
                <a16:creationId xmlns:a16="http://schemas.microsoft.com/office/drawing/2014/main" id="{495D0AF7-8E7F-4C55-9CED-C893EA6D48AD}"/>
              </a:ext>
            </a:extLst>
          </p:cNvPr>
          <p:cNvSpPr>
            <a:spLocks/>
          </p:cNvSpPr>
          <p:nvPr userDrawn="1"/>
        </p:nvSpPr>
        <p:spPr bwMode="auto">
          <a:xfrm>
            <a:off x="5871367" y="4037428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4">
            <a:extLst>
              <a:ext uri="{FF2B5EF4-FFF2-40B4-BE49-F238E27FC236}">
                <a16:creationId xmlns:a16="http://schemas.microsoft.com/office/drawing/2014/main" id="{2C3C8E2C-609F-4DE8-A3E3-ED441E9CB9E2}"/>
              </a:ext>
            </a:extLst>
          </p:cNvPr>
          <p:cNvSpPr>
            <a:spLocks/>
          </p:cNvSpPr>
          <p:nvPr userDrawn="1"/>
        </p:nvSpPr>
        <p:spPr bwMode="auto">
          <a:xfrm>
            <a:off x="5871366" y="2402019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5" name="AutoShape 4">
            <a:extLst>
              <a:ext uri="{FF2B5EF4-FFF2-40B4-BE49-F238E27FC236}">
                <a16:creationId xmlns:a16="http://schemas.microsoft.com/office/drawing/2014/main" id="{3C240ECB-B591-441B-B83B-32E3837B6342}"/>
              </a:ext>
            </a:extLst>
          </p:cNvPr>
          <p:cNvSpPr>
            <a:spLocks/>
          </p:cNvSpPr>
          <p:nvPr userDrawn="1"/>
        </p:nvSpPr>
        <p:spPr bwMode="auto">
          <a:xfrm>
            <a:off x="5871365" y="5672837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C0A808D-D3EF-426A-813A-2A5E55D8CF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83467" y="515817"/>
            <a:ext cx="4667248" cy="384022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HM Courts &amp; Tribunals Service</a:t>
            </a:r>
          </a:p>
          <a:p>
            <a:pPr lvl="0"/>
            <a:endParaRPr lang="en-US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AAF2601C-E61C-46E5-9C7C-3DD32127E5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77102" y="2047689"/>
            <a:ext cx="4667248" cy="354330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HM Revenue &amp; Customs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1C2C0BC8-A1A7-47AA-9854-C0E0982706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7101" y="3653571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Finance England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44F172AC-1DD8-4065-84B5-3211751FF8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7101" y="5288980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Loans Company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D7A8D0C-1D4C-47E4-973E-99C6FD512E32}"/>
              </a:ext>
            </a:extLst>
          </p:cNvPr>
          <p:cNvSpPr/>
          <p:nvPr userDrawn="1"/>
        </p:nvSpPr>
        <p:spPr>
          <a:xfrm>
            <a:off x="7277100" y="839523"/>
            <a:ext cx="4667247" cy="691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www.gov.uk/government/organisations/hm-courts-and-tribunals-service</a:t>
            </a: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793C67-D1CA-4401-8BD2-267772B73CBB}"/>
              </a:ext>
            </a:extLst>
          </p:cNvPr>
          <p:cNvSpPr/>
          <p:nvPr userDrawn="1"/>
        </p:nvSpPr>
        <p:spPr>
          <a:xfrm>
            <a:off x="7277100" y="2402019"/>
            <a:ext cx="4667247" cy="131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Employers helpline 0300 200 3200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https://www.gov.uk/government/organisations/hm-revenue-customs</a:t>
            </a:r>
            <a:endParaRPr lang="en-US" alt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71B7E56-C6C1-417D-9ACC-A8D380F35826}"/>
              </a:ext>
            </a:extLst>
          </p:cNvPr>
          <p:cNvSpPr/>
          <p:nvPr userDrawn="1"/>
        </p:nvSpPr>
        <p:spPr>
          <a:xfrm>
            <a:off x="7277100" y="4037428"/>
            <a:ext cx="4667247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0607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70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hlinkClick r:id="rId5"/>
              </a:rPr>
              <a:t>www.gov.uk/contact-student-finance-england</a:t>
            </a:r>
            <a:endParaRPr lang="en-US" sz="170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4723058-C8D9-481B-9602-E054D1D82145}"/>
              </a:ext>
            </a:extLst>
          </p:cNvPr>
          <p:cNvSpPr/>
          <p:nvPr userDrawn="1"/>
        </p:nvSpPr>
        <p:spPr>
          <a:xfrm>
            <a:off x="7277100" y="5672837"/>
            <a:ext cx="4667247" cy="691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0611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u="sng">
                <a:solidFill>
                  <a:schemeClr val="hlink"/>
                </a:solidFill>
                <a:cs typeface="Arial" panose="020B0604020202020204" pitchFamily="34" charset="0"/>
              </a:rPr>
              <a:t>www.slc.co.uk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C8D317-8E9C-49FA-ACFC-2F1177399047}"/>
              </a:ext>
            </a:extLst>
          </p:cNvPr>
          <p:cNvSpPr/>
          <p:nvPr userDrawn="1"/>
        </p:nvSpPr>
        <p:spPr>
          <a:xfrm>
            <a:off x="-9330" y="0"/>
            <a:ext cx="4213154" cy="6858000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47067C7-12DA-4CB9-A4A5-2972272522B1}"/>
              </a:ext>
            </a:extLst>
          </p:cNvPr>
          <p:cNvSpPr/>
          <p:nvPr userDrawn="1"/>
        </p:nvSpPr>
        <p:spPr>
          <a:xfrm>
            <a:off x="-6220" y="0"/>
            <a:ext cx="2981325" cy="6858000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E5493CE5-9AD5-418F-970F-C8E3189B13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5385" y="2203439"/>
            <a:ext cx="5389634" cy="2451121"/>
          </a:xfrm>
          <a:noFill/>
          <a:effectLst>
            <a:outerShdw blurRad="50800" dist="50800" dir="5400000" sx="120000" sy="120000" algn="ctr" rotWithShape="0">
              <a:srgbClr val="000000">
                <a:alpha val="88000"/>
              </a:srgbClr>
            </a:outerShdw>
          </a:effectLst>
        </p:spPr>
        <p:txBody>
          <a:bodyPr>
            <a:noAutofit/>
          </a:bodyPr>
          <a:lstStyle>
            <a:lvl1pPr>
              <a:defRPr sz="6600" b="1" i="0" spc="30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/>
              <a:t>Help </a:t>
            </a:r>
            <a:br>
              <a:rPr lang="en-GB"/>
            </a:br>
            <a:r>
              <a:rPr lang="en-GB"/>
              <a:t>and </a:t>
            </a:r>
            <a:br>
              <a:rPr lang="en-GB"/>
            </a:br>
            <a:r>
              <a:rPr lang="en-GB"/>
              <a:t>advice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6B43F1-23E2-AB49-A991-CF2663B5B70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2533125-0520-AD4C-86A3-988F26C1ED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F49031E-4BF4-0741-BD6A-AEB7F5ED35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499E3CC-EF0D-CE47-A012-A699CADFF7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319F47C3-B829-7C4A-8323-16B0C2D97E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28B3FEE-54E0-4F41-859D-5181C66D8816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3F8AB97-7EA1-CE4D-B842-9602A00FBF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E6DBE873-40B4-FD45-B0FA-C9A28099437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6746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PP Contact">
    <p:bg>
      <p:bgPr>
        <a:blipFill dpi="0" rotWithShape="1">
          <a:blip r:embed="rId2" cstate="email">
            <a:alphaModFix amt="6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048B7BFD-8805-450B-BB0F-C849F593829C}"/>
              </a:ext>
            </a:extLst>
          </p:cNvPr>
          <p:cNvSpPr/>
          <p:nvPr userDrawn="1"/>
        </p:nvSpPr>
        <p:spPr>
          <a:xfrm>
            <a:off x="3194463" y="422615"/>
            <a:ext cx="5632450" cy="303291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1132F6C-EB73-40E1-98CC-EBCCDF5DD349}"/>
              </a:ext>
            </a:extLst>
          </p:cNvPr>
          <p:cNvGrpSpPr/>
          <p:nvPr userDrawn="1"/>
        </p:nvGrpSpPr>
        <p:grpSpPr>
          <a:xfrm>
            <a:off x="3194463" y="154092"/>
            <a:ext cx="5632450" cy="268523"/>
            <a:chOff x="2866489" y="1098550"/>
            <a:chExt cx="5632450" cy="26852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1B182E2-BBE8-46F6-A22B-9758A7CF2557}"/>
                </a:ext>
              </a:extLst>
            </p:cNvPr>
            <p:cNvSpPr/>
            <p:nvPr userDrawn="1"/>
          </p:nvSpPr>
          <p:spPr>
            <a:xfrm>
              <a:off x="2866489" y="1098550"/>
              <a:ext cx="5632450" cy="268523"/>
            </a:xfrm>
            <a:prstGeom prst="rect">
              <a:avLst/>
            </a:prstGeom>
            <a:solidFill>
              <a:srgbClr val="404040"/>
            </a:solid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C55AF9A4-420E-4A15-B72A-DAFBE43F8BC8}"/>
                </a:ext>
              </a:extLst>
            </p:cNvPr>
            <p:cNvSpPr/>
            <p:nvPr userDrawn="1"/>
          </p:nvSpPr>
          <p:spPr>
            <a:xfrm>
              <a:off x="3018235" y="1192057"/>
              <a:ext cx="81512" cy="815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CDC8F0C-B416-41D0-8C82-637B2315883B}"/>
                </a:ext>
              </a:extLst>
            </p:cNvPr>
            <p:cNvSpPr/>
            <p:nvPr userDrawn="1"/>
          </p:nvSpPr>
          <p:spPr>
            <a:xfrm>
              <a:off x="3146295" y="1192057"/>
              <a:ext cx="81512" cy="815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8B33403B-D189-4665-94FF-8C09AFFF28BF}"/>
                </a:ext>
              </a:extLst>
            </p:cNvPr>
            <p:cNvSpPr/>
            <p:nvPr userDrawn="1"/>
          </p:nvSpPr>
          <p:spPr>
            <a:xfrm>
              <a:off x="3274356" y="1192057"/>
              <a:ext cx="81512" cy="8151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2" name="Rounded Rectangle 23">
              <a:extLst>
                <a:ext uri="{FF2B5EF4-FFF2-40B4-BE49-F238E27FC236}">
                  <a16:creationId xmlns:a16="http://schemas.microsoft.com/office/drawing/2014/main" id="{1C4C3064-7B83-4BF5-9824-71EDF4525726}"/>
                </a:ext>
              </a:extLst>
            </p:cNvPr>
            <p:cNvSpPr/>
            <p:nvPr userDrawn="1"/>
          </p:nvSpPr>
          <p:spPr>
            <a:xfrm>
              <a:off x="3594047" y="1141573"/>
              <a:ext cx="2641599" cy="1824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600">
                  <a:solidFill>
                    <a:srgbClr val="070708"/>
                  </a:solidFill>
                  <a:latin typeface="Montserrat Hairline" panose="00000300000000000000" pitchFamily="50" charset="0"/>
                </a:rPr>
                <a:t>https://twitter.com/CIPP_UK</a:t>
              </a:r>
            </a:p>
          </p:txBody>
        </p:sp>
      </p:grp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A381B344-8BC9-4C56-8FEF-FFF7B86B074E}"/>
              </a:ext>
            </a:extLst>
          </p:cNvPr>
          <p:cNvSpPr/>
          <p:nvPr userDrawn="1"/>
        </p:nvSpPr>
        <p:spPr>
          <a:xfrm>
            <a:off x="2702456" y="3425588"/>
            <a:ext cx="6858000" cy="3429001"/>
          </a:xfrm>
          <a:custGeom>
            <a:avLst/>
            <a:gdLst>
              <a:gd name="connsiteX0" fmla="*/ 3429000 w 6858000"/>
              <a:gd name="connsiteY0" fmla="*/ 0 h 3429001"/>
              <a:gd name="connsiteX1" fmla="*/ 6858000 w 6858000"/>
              <a:gd name="connsiteY1" fmla="*/ 3429001 h 3429001"/>
              <a:gd name="connsiteX2" fmla="*/ 0 w 6858000"/>
              <a:gd name="connsiteY2" fmla="*/ 3429000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3429001">
                <a:moveTo>
                  <a:pt x="3429000" y="0"/>
                </a:moveTo>
                <a:lnTo>
                  <a:pt x="6858000" y="3429001"/>
                </a:lnTo>
                <a:lnTo>
                  <a:pt x="0" y="3429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6DFC2A-9D4F-4091-9B9A-BCA5F15C1D60}"/>
              </a:ext>
            </a:extLst>
          </p:cNvPr>
          <p:cNvSpPr/>
          <p:nvPr userDrawn="1"/>
        </p:nvSpPr>
        <p:spPr>
          <a:xfrm>
            <a:off x="-3969" y="3487343"/>
            <a:ext cx="12192000" cy="3370657"/>
          </a:xfrm>
          <a:prstGeom prst="rect">
            <a:avLst/>
          </a:prstGeom>
          <a:solidFill>
            <a:schemeClr val="accent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5D5101-E781-4C0C-B752-D887BC2B4F83}"/>
              </a:ext>
            </a:extLst>
          </p:cNvPr>
          <p:cNvSpPr/>
          <p:nvPr userDrawn="1"/>
        </p:nvSpPr>
        <p:spPr>
          <a:xfrm>
            <a:off x="0" y="3425588"/>
            <a:ext cx="12192000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FFD63ED-5749-4646-A4A4-657303868241}"/>
              </a:ext>
            </a:extLst>
          </p:cNvPr>
          <p:cNvGrpSpPr/>
          <p:nvPr userDrawn="1"/>
        </p:nvGrpSpPr>
        <p:grpSpPr>
          <a:xfrm>
            <a:off x="1257671" y="4687942"/>
            <a:ext cx="10225173" cy="1421132"/>
            <a:chOff x="983413" y="4794884"/>
            <a:chExt cx="10225173" cy="1247775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BCB3A66B-133F-4248-87EA-520EBE801118}"/>
                </a:ext>
              </a:extLst>
            </p:cNvPr>
            <p:cNvSpPr/>
            <p:nvPr/>
          </p:nvSpPr>
          <p:spPr>
            <a:xfrm>
              <a:off x="983413" y="4794884"/>
              <a:ext cx="10225173" cy="1247775"/>
            </a:xfrm>
            <a:prstGeom prst="roundRect">
              <a:avLst>
                <a:gd name="adj" fmla="val 127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155700" dist="584200" dir="2700000" sx="97000" sy="97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6ABB0B4-D35D-4A28-8BFA-AFD8157C1E3F}"/>
                </a:ext>
              </a:extLst>
            </p:cNvPr>
            <p:cNvCxnSpPr/>
            <p:nvPr/>
          </p:nvCxnSpPr>
          <p:spPr>
            <a:xfrm>
              <a:off x="354021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F9DF6A1B-426E-4E04-B8BB-592C8A60B802}"/>
                </a:ext>
              </a:extLst>
            </p:cNvPr>
            <p:cNvCxnSpPr/>
            <p:nvPr/>
          </p:nvCxnSpPr>
          <p:spPr>
            <a:xfrm>
              <a:off x="607767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1BA9C355-30C8-4FE5-922C-FA0644834FEF}"/>
              </a:ext>
            </a:extLst>
          </p:cNvPr>
          <p:cNvSpPr txBox="1"/>
          <p:nvPr/>
        </p:nvSpPr>
        <p:spPr>
          <a:xfrm>
            <a:off x="1342417" y="4896563"/>
            <a:ext cx="2364389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CIPP Advisory Service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0121 712 1099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advisory.service@cipp.org.uk</a:t>
            </a:r>
            <a:endParaRPr lang="en-US" sz="1800" b="1" baseline="300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Live chat also available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7B281DC-9D4B-4267-AABE-035D2DBD0EA0}"/>
              </a:ext>
            </a:extLst>
          </p:cNvPr>
          <p:cNvSpPr txBox="1"/>
          <p:nvPr/>
        </p:nvSpPr>
        <p:spPr>
          <a:xfrm>
            <a:off x="6439305" y="4820653"/>
            <a:ext cx="4937902" cy="10661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Team’s ‘Payroll: need to know’</a:t>
            </a:r>
          </a:p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https://www.cipp.org.uk/my-cipp/policy-hub/payroll-need-to-know.html</a:t>
            </a: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16806E-A68B-4E03-894E-E10BE9B81805}"/>
              </a:ext>
            </a:extLst>
          </p:cNvPr>
          <p:cNvSpPr txBox="1"/>
          <p:nvPr userDrawn="1"/>
        </p:nvSpPr>
        <p:spPr>
          <a:xfrm>
            <a:off x="3922147" y="4814326"/>
            <a:ext cx="2346432" cy="7853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Hub resources</a:t>
            </a:r>
          </a:p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www.cipp.org.uk</a:t>
            </a: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7C54155-C298-457F-AF26-F0FFDB288979}"/>
              </a:ext>
            </a:extLst>
          </p:cNvPr>
          <p:cNvGrpSpPr/>
          <p:nvPr userDrawn="1"/>
        </p:nvGrpSpPr>
        <p:grpSpPr>
          <a:xfrm>
            <a:off x="936312" y="5955925"/>
            <a:ext cx="3335336" cy="514352"/>
            <a:chOff x="966573" y="5955925"/>
            <a:chExt cx="3335336" cy="514351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0A200BDB-B7D6-481E-ACA9-7B4C67AF6AA5}"/>
                </a:ext>
              </a:extLst>
            </p:cNvPr>
            <p:cNvSpPr/>
            <p:nvPr/>
          </p:nvSpPr>
          <p:spPr>
            <a:xfrm>
              <a:off x="966573" y="5955926"/>
              <a:ext cx="3078162" cy="514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dist="38100" dir="5400000" sx="112000" sy="112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ller Light" panose="02000503000000020004" pitchFamily="2" charset="0"/>
                </a:rPr>
                <a:t>CIPP members only</a:t>
              </a:r>
              <a:endParaRPr lang="id-ID" b="1">
                <a:solidFill>
                  <a:schemeClr val="tx1">
                    <a:lumMod val="75000"/>
                    <a:lumOff val="25000"/>
                  </a:schemeClr>
                </a:solidFill>
                <a:latin typeface="Aller Bold" panose="02000803040000020004" pitchFamily="2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E5C6D6F-CE2E-4117-AB59-1D8C3A6126D5}"/>
                </a:ext>
              </a:extLst>
            </p:cNvPr>
            <p:cNvSpPr/>
            <p:nvPr/>
          </p:nvSpPr>
          <p:spPr>
            <a:xfrm rot="5400000" flipH="1">
              <a:off x="3916147" y="6084512"/>
              <a:ext cx="514350" cy="257175"/>
            </a:xfrm>
            <a:custGeom>
              <a:avLst/>
              <a:gdLst>
                <a:gd name="connsiteX0" fmla="*/ 0 w 882650"/>
                <a:gd name="connsiteY0" fmla="*/ 0 h 441325"/>
                <a:gd name="connsiteX1" fmla="*/ 0 w 882650"/>
                <a:gd name="connsiteY1" fmla="*/ 441325 h 441325"/>
                <a:gd name="connsiteX2" fmla="*/ 441325 w 882650"/>
                <a:gd name="connsiteY2" fmla="*/ 441325 h 441325"/>
                <a:gd name="connsiteX3" fmla="*/ 882650 w 882650"/>
                <a:gd name="connsiteY3" fmla="*/ 0 h 441325"/>
                <a:gd name="connsiteX4" fmla="*/ 441325 w 882650"/>
                <a:gd name="connsiteY4" fmla="*/ 441325 h 441325"/>
                <a:gd name="connsiteX5" fmla="*/ 882650 w 882650"/>
                <a:gd name="connsiteY5" fmla="*/ 441325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2650" h="441325">
                  <a:moveTo>
                    <a:pt x="0" y="0"/>
                  </a:moveTo>
                  <a:lnTo>
                    <a:pt x="0" y="441325"/>
                  </a:lnTo>
                  <a:lnTo>
                    <a:pt x="441325" y="441325"/>
                  </a:lnTo>
                  <a:close/>
                  <a:moveTo>
                    <a:pt x="882650" y="0"/>
                  </a:moveTo>
                  <a:lnTo>
                    <a:pt x="441325" y="441325"/>
                  </a:lnTo>
                  <a:lnTo>
                    <a:pt x="882650" y="441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4" name="Right Triangle 113">
            <a:extLst>
              <a:ext uri="{FF2B5EF4-FFF2-40B4-BE49-F238E27FC236}">
                <a16:creationId xmlns:a16="http://schemas.microsoft.com/office/drawing/2014/main" id="{8D96B05D-504D-4822-B9EA-A5D86AE6FF14}"/>
              </a:ext>
            </a:extLst>
          </p:cNvPr>
          <p:cNvSpPr/>
          <p:nvPr userDrawn="1"/>
        </p:nvSpPr>
        <p:spPr>
          <a:xfrm flipH="1">
            <a:off x="922507" y="5622550"/>
            <a:ext cx="333375" cy="333375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22BC7D5-525A-4132-B732-77651485C87A}"/>
              </a:ext>
            </a:extLst>
          </p:cNvPr>
          <p:cNvGrpSpPr/>
          <p:nvPr userDrawn="1"/>
        </p:nvGrpSpPr>
        <p:grpSpPr>
          <a:xfrm>
            <a:off x="1477714" y="1519971"/>
            <a:ext cx="3661833" cy="2308314"/>
            <a:chOff x="4550833" y="1365986"/>
            <a:chExt cx="3661833" cy="2308314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9D435F7-94CE-4D60-91B1-4D0BB5C96645}"/>
                </a:ext>
              </a:extLst>
            </p:cNvPr>
            <p:cNvGrpSpPr/>
            <p:nvPr userDrawn="1"/>
          </p:nvGrpSpPr>
          <p:grpSpPr>
            <a:xfrm>
              <a:off x="4550833" y="1365986"/>
              <a:ext cx="3661833" cy="237162"/>
              <a:chOff x="3179886" y="2083564"/>
              <a:chExt cx="5702858" cy="369350"/>
            </a:xfrm>
            <a:effectLst/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BEC8F11B-938A-4EDA-9AED-E129A1D1735E}"/>
                  </a:ext>
                </a:extLst>
              </p:cNvPr>
              <p:cNvGrpSpPr/>
              <p:nvPr/>
            </p:nvGrpSpPr>
            <p:grpSpPr>
              <a:xfrm>
                <a:off x="3179886" y="2083564"/>
                <a:ext cx="5702858" cy="369350"/>
                <a:chOff x="3179886" y="2083564"/>
                <a:chExt cx="5702858" cy="369350"/>
              </a:xfrm>
            </p:grpSpPr>
            <p:sp>
              <p:nvSpPr>
                <p:cNvPr id="72" name="Round Same Side Corner Rectangle 1">
                  <a:extLst>
                    <a:ext uri="{FF2B5EF4-FFF2-40B4-BE49-F238E27FC236}">
                      <a16:creationId xmlns:a16="http://schemas.microsoft.com/office/drawing/2014/main" id="{96804EA8-1964-4E0D-B49E-FCA076CCD067}"/>
                    </a:ext>
                  </a:extLst>
                </p:cNvPr>
                <p:cNvSpPr/>
                <p:nvPr/>
              </p:nvSpPr>
              <p:spPr>
                <a:xfrm>
                  <a:off x="3179886" y="2083564"/>
                  <a:ext cx="5702858" cy="369350"/>
                </a:xfrm>
                <a:prstGeom prst="round2SameRect">
                  <a:avLst>
                    <a:gd name="adj1" fmla="val 14928"/>
                    <a:gd name="adj2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BB24E73D-DEED-49A1-A366-8E3875512805}"/>
                    </a:ext>
                  </a:extLst>
                </p:cNvPr>
                <p:cNvGrpSpPr/>
                <p:nvPr/>
              </p:nvGrpSpPr>
              <p:grpSpPr>
                <a:xfrm>
                  <a:off x="3382010" y="2233949"/>
                  <a:ext cx="341854" cy="82531"/>
                  <a:chOff x="3382010" y="2233949"/>
                  <a:chExt cx="341854" cy="82531"/>
                </a:xfrm>
              </p:grpSpPr>
              <p:sp>
                <p:nvSpPr>
                  <p:cNvPr id="75" name="Oval 74">
                    <a:extLst>
                      <a:ext uri="{FF2B5EF4-FFF2-40B4-BE49-F238E27FC236}">
                        <a16:creationId xmlns:a16="http://schemas.microsoft.com/office/drawing/2014/main" id="{5AE89811-0784-4A9B-BAE7-E3475FA7231F}"/>
                      </a:ext>
                    </a:extLst>
                  </p:cNvPr>
                  <p:cNvSpPr/>
                  <p:nvPr/>
                </p:nvSpPr>
                <p:spPr>
                  <a:xfrm>
                    <a:off x="3382010" y="2233949"/>
                    <a:ext cx="82531" cy="82531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7" name="Oval 76">
                    <a:extLst>
                      <a:ext uri="{FF2B5EF4-FFF2-40B4-BE49-F238E27FC236}">
                        <a16:creationId xmlns:a16="http://schemas.microsoft.com/office/drawing/2014/main" id="{FD9451EE-3DCB-441D-949C-AD43866C130C}"/>
                      </a:ext>
                    </a:extLst>
                  </p:cNvPr>
                  <p:cNvSpPr/>
                  <p:nvPr/>
                </p:nvSpPr>
                <p:spPr>
                  <a:xfrm>
                    <a:off x="3511671" y="2233949"/>
                    <a:ext cx="82531" cy="82531"/>
                  </a:xfrm>
                  <a:prstGeom prst="ellipse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9" name="Oval 78">
                    <a:extLst>
                      <a:ext uri="{FF2B5EF4-FFF2-40B4-BE49-F238E27FC236}">
                        <a16:creationId xmlns:a16="http://schemas.microsoft.com/office/drawing/2014/main" id="{794F5D51-5193-4B93-9DD3-032CC9FDFCD8}"/>
                      </a:ext>
                    </a:extLst>
                  </p:cNvPr>
                  <p:cNvSpPr/>
                  <p:nvPr/>
                </p:nvSpPr>
                <p:spPr>
                  <a:xfrm>
                    <a:off x="3641333" y="2233949"/>
                    <a:ext cx="82531" cy="82531"/>
                  </a:xfrm>
                  <a:prstGeom prst="ellips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</p:grpSp>
          <p:sp>
            <p:nvSpPr>
              <p:cNvPr id="71" name="Rounded Rectangle 23">
                <a:extLst>
                  <a:ext uri="{FF2B5EF4-FFF2-40B4-BE49-F238E27FC236}">
                    <a16:creationId xmlns:a16="http://schemas.microsoft.com/office/drawing/2014/main" id="{017216B2-897B-4CEC-911C-2CA565EAB48A}"/>
                  </a:ext>
                </a:extLst>
              </p:cNvPr>
              <p:cNvSpPr/>
              <p:nvPr/>
            </p:nvSpPr>
            <p:spPr>
              <a:xfrm>
                <a:off x="3965020" y="2182834"/>
                <a:ext cx="2674620" cy="18475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8E93F14-A20E-4D15-8CE6-55001484D3E7}"/>
                </a:ext>
              </a:extLst>
            </p:cNvPr>
            <p:cNvSpPr/>
            <p:nvPr userDrawn="1"/>
          </p:nvSpPr>
          <p:spPr>
            <a:xfrm>
              <a:off x="4550833" y="1603148"/>
              <a:ext cx="3661833" cy="2071152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729C690-8A74-425B-AA0B-D0F302F22AF7}"/>
              </a:ext>
            </a:extLst>
          </p:cNvPr>
          <p:cNvGrpSpPr/>
          <p:nvPr userDrawn="1"/>
        </p:nvGrpSpPr>
        <p:grpSpPr>
          <a:xfrm>
            <a:off x="7265667" y="1958493"/>
            <a:ext cx="3567641" cy="2237314"/>
            <a:chOff x="5881161" y="2548998"/>
            <a:chExt cx="3567641" cy="2237314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38CC4282-10E0-4CFF-8FAC-C8B4CE8B7E92}"/>
                </a:ext>
              </a:extLst>
            </p:cNvPr>
            <p:cNvGrpSpPr/>
            <p:nvPr userDrawn="1"/>
          </p:nvGrpSpPr>
          <p:grpSpPr>
            <a:xfrm>
              <a:off x="5881161" y="2548998"/>
              <a:ext cx="3567641" cy="231062"/>
              <a:chOff x="5881161" y="2548998"/>
              <a:chExt cx="3567641" cy="231062"/>
            </a:xfrm>
          </p:grpSpPr>
          <p:sp>
            <p:nvSpPr>
              <p:cNvPr id="97" name="Round Same Side Corner Rectangle 1">
                <a:extLst>
                  <a:ext uri="{FF2B5EF4-FFF2-40B4-BE49-F238E27FC236}">
                    <a16:creationId xmlns:a16="http://schemas.microsoft.com/office/drawing/2014/main" id="{DD5D5476-3E22-4FC0-8E9B-A27B134EEE27}"/>
                  </a:ext>
                </a:extLst>
              </p:cNvPr>
              <p:cNvSpPr/>
              <p:nvPr/>
            </p:nvSpPr>
            <p:spPr>
              <a:xfrm>
                <a:off x="5881161" y="2548998"/>
                <a:ext cx="3567641" cy="231062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C3FD0602-18BD-46A9-BBAC-2C48C122272E}"/>
                  </a:ext>
                </a:extLst>
              </p:cNvPr>
              <p:cNvGrpSpPr/>
              <p:nvPr/>
            </p:nvGrpSpPr>
            <p:grpSpPr>
              <a:xfrm>
                <a:off x="6007607" y="2643077"/>
                <a:ext cx="213860" cy="51631"/>
                <a:chOff x="3382010" y="2233949"/>
                <a:chExt cx="341854" cy="82531"/>
              </a:xfrm>
            </p:grpSpPr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C4ACE3E2-D016-469E-B7B0-F8302BAB66F8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E308FDAF-9D1D-4215-BD8F-47626E32648B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5B44F981-4370-44F5-B3D4-F85524E22DE0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92D05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99" name="Rounded Rectangle 23">
                <a:extLst>
                  <a:ext uri="{FF2B5EF4-FFF2-40B4-BE49-F238E27FC236}">
                    <a16:creationId xmlns:a16="http://schemas.microsoft.com/office/drawing/2014/main" id="{C667F43F-58E2-47C2-ABA5-2E4377A73E74}"/>
                  </a:ext>
                </a:extLst>
              </p:cNvPr>
              <p:cNvSpPr/>
              <p:nvPr/>
            </p:nvSpPr>
            <p:spPr>
              <a:xfrm>
                <a:off x="6372332" y="2611100"/>
                <a:ext cx="1673211" cy="115584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233C626B-574C-48E4-A0EC-98E658B3C1D7}"/>
                </a:ext>
              </a:extLst>
            </p:cNvPr>
            <p:cNvSpPr/>
            <p:nvPr/>
          </p:nvSpPr>
          <p:spPr>
            <a:xfrm>
              <a:off x="5881161" y="2780060"/>
              <a:ext cx="3567641" cy="2006252"/>
            </a:xfrm>
            <a:prstGeom prst="rect">
              <a:avLst/>
            </a:pr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EE665A3-0807-4349-A122-8BF8A6C8CBD1}"/>
              </a:ext>
            </a:extLst>
          </p:cNvPr>
          <p:cNvGrpSpPr/>
          <p:nvPr userDrawn="1"/>
        </p:nvGrpSpPr>
        <p:grpSpPr>
          <a:xfrm>
            <a:off x="9700123" y="187579"/>
            <a:ext cx="2266370" cy="1984824"/>
            <a:chOff x="9700123" y="187579"/>
            <a:chExt cx="2266370" cy="1984824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B242774B-3602-444C-B58B-27FF99A54849}"/>
                </a:ext>
              </a:extLst>
            </p:cNvPr>
            <p:cNvGrpSpPr/>
            <p:nvPr userDrawn="1"/>
          </p:nvGrpSpPr>
          <p:grpSpPr>
            <a:xfrm rot="6424869">
              <a:off x="9840896" y="46806"/>
              <a:ext cx="1984824" cy="2266370"/>
              <a:chOff x="4781414" y="981471"/>
              <a:chExt cx="2382175" cy="2287883"/>
            </a:xfrm>
            <a:solidFill>
              <a:srgbClr val="FFC000"/>
            </a:solidFill>
          </p:grpSpPr>
          <p:sp>
            <p:nvSpPr>
              <p:cNvPr id="123" name="Speech Bubble: Oval 122">
                <a:extLst>
                  <a:ext uri="{FF2B5EF4-FFF2-40B4-BE49-F238E27FC236}">
                    <a16:creationId xmlns:a16="http://schemas.microsoft.com/office/drawing/2014/main" id="{E3457AD3-5066-4ADF-9B18-694E9674840F}"/>
                  </a:ext>
                </a:extLst>
              </p:cNvPr>
              <p:cNvSpPr/>
              <p:nvPr/>
            </p:nvSpPr>
            <p:spPr>
              <a:xfrm rot="19800000" flipH="1">
                <a:off x="4781414" y="981471"/>
                <a:ext cx="2382175" cy="2287883"/>
              </a:xfrm>
              <a:prstGeom prst="wedgeEllipseCallou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peech Bubble: Oval 123">
                <a:extLst>
                  <a:ext uri="{FF2B5EF4-FFF2-40B4-BE49-F238E27FC236}">
                    <a16:creationId xmlns:a16="http://schemas.microsoft.com/office/drawing/2014/main" id="{A9ACB401-E48D-4088-9604-1737978D2EE4}"/>
                  </a:ext>
                </a:extLst>
              </p:cNvPr>
              <p:cNvSpPr/>
              <p:nvPr/>
            </p:nvSpPr>
            <p:spPr>
              <a:xfrm rot="19800000" flipH="1">
                <a:off x="4909146" y="1100256"/>
                <a:ext cx="2122151" cy="2038151"/>
              </a:xfrm>
              <a:prstGeom prst="wedgeEllipseCallout">
                <a:avLst/>
              </a:prstGeom>
              <a:grpFill/>
              <a:ln>
                <a:solidFill>
                  <a:schemeClr val="bg1">
                    <a:alpha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FF18C73-51E6-4691-AD2A-053A3CCB5BCA}"/>
                </a:ext>
              </a:extLst>
            </p:cNvPr>
            <p:cNvSpPr/>
            <p:nvPr userDrawn="1"/>
          </p:nvSpPr>
          <p:spPr>
            <a:xfrm rot="19595062">
              <a:off x="9760254" y="611706"/>
              <a:ext cx="19417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Follow us </a:t>
              </a:r>
            </a:p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on</a:t>
              </a:r>
              <a:endParaRPr lang="id-ID" sz="2800" b="1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CDCDAFA2-8E33-4C55-BE21-E4DD1BD24A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656656">
              <a:off x="10542373" y="1688953"/>
              <a:ext cx="309164" cy="307956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5005C7B7-A659-4CAF-B8E0-3E453A9CD6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96668">
              <a:off x="10798905" y="1480322"/>
              <a:ext cx="360590" cy="360590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FA1A037F-584F-4F67-B49A-B462071A83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4857">
              <a:off x="11084329" y="1287615"/>
              <a:ext cx="368591" cy="368591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C1BBF8B4-18EB-4846-A746-426380F9B8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2062">
              <a:off x="11376724" y="1092433"/>
              <a:ext cx="362098" cy="3620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9429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52725" y="0"/>
            <a:ext cx="9439277" cy="6787245"/>
          </a:xfrm>
          <a:custGeom>
            <a:avLst/>
            <a:gdLst>
              <a:gd name="connsiteX0" fmla="*/ 0 w 9282655"/>
              <a:gd name="connsiteY0" fmla="*/ 0 h 6787244"/>
              <a:gd name="connsiteX1" fmla="*/ 9282655 w 9282655"/>
              <a:gd name="connsiteY1" fmla="*/ 0 h 6787244"/>
              <a:gd name="connsiteX2" fmla="*/ 9282655 w 9282655"/>
              <a:gd name="connsiteY2" fmla="*/ 4291831 h 6787244"/>
              <a:gd name="connsiteX3" fmla="*/ 6787243 w 9282655"/>
              <a:gd name="connsiteY3" fmla="*/ 6787244 h 678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2655" h="6787244">
                <a:moveTo>
                  <a:pt x="0" y="0"/>
                </a:moveTo>
                <a:lnTo>
                  <a:pt x="9282655" y="0"/>
                </a:lnTo>
                <a:lnTo>
                  <a:pt x="9282655" y="4291831"/>
                </a:lnTo>
                <a:lnTo>
                  <a:pt x="6787243" y="6787244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Freeform: Shape 10"/>
          <p:cNvSpPr/>
          <p:nvPr userDrawn="1"/>
        </p:nvSpPr>
        <p:spPr>
          <a:xfrm>
            <a:off x="0" y="2774354"/>
            <a:ext cx="9535885" cy="4102100"/>
          </a:xfrm>
          <a:custGeom>
            <a:avLst/>
            <a:gdLst>
              <a:gd name="connsiteX0" fmla="*/ 0 w 9535885"/>
              <a:gd name="connsiteY0" fmla="*/ 0 h 4172857"/>
              <a:gd name="connsiteX1" fmla="*/ 5355770 w 9535885"/>
              <a:gd name="connsiteY1" fmla="*/ 0 h 4172857"/>
              <a:gd name="connsiteX2" fmla="*/ 5355771 w 9535885"/>
              <a:gd name="connsiteY2" fmla="*/ 0 h 4172857"/>
              <a:gd name="connsiteX3" fmla="*/ 5355771 w 9535885"/>
              <a:gd name="connsiteY3" fmla="*/ 1 h 4172857"/>
              <a:gd name="connsiteX4" fmla="*/ 9535885 w 9535885"/>
              <a:gd name="connsiteY4" fmla="*/ 4172857 h 4172857"/>
              <a:gd name="connsiteX5" fmla="*/ 5355771 w 9535885"/>
              <a:gd name="connsiteY5" fmla="*/ 4172857 h 4172857"/>
              <a:gd name="connsiteX6" fmla="*/ 5355770 w 9535885"/>
              <a:gd name="connsiteY6" fmla="*/ 4172857 h 4172857"/>
              <a:gd name="connsiteX7" fmla="*/ 0 w 9535885"/>
              <a:gd name="connsiteY7" fmla="*/ 4172857 h 417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35885" h="4172857">
                <a:moveTo>
                  <a:pt x="0" y="0"/>
                </a:moveTo>
                <a:lnTo>
                  <a:pt x="5355770" y="0"/>
                </a:lnTo>
                <a:lnTo>
                  <a:pt x="5355771" y="0"/>
                </a:lnTo>
                <a:lnTo>
                  <a:pt x="5355771" y="1"/>
                </a:lnTo>
                <a:lnTo>
                  <a:pt x="9535885" y="4172857"/>
                </a:lnTo>
                <a:lnTo>
                  <a:pt x="5355771" y="4172857"/>
                </a:lnTo>
                <a:lnTo>
                  <a:pt x="5355770" y="4172857"/>
                </a:lnTo>
                <a:lnTo>
                  <a:pt x="0" y="417285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8A9361-D071-4EFC-B2A1-3A3E13A29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22" y="2730841"/>
            <a:ext cx="5372100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D02BC8-0248-4066-816D-21F86D7689E0}"/>
              </a:ext>
            </a:extLst>
          </p:cNvPr>
          <p:cNvSpPr/>
          <p:nvPr userDrawn="1"/>
        </p:nvSpPr>
        <p:spPr>
          <a:xfrm>
            <a:off x="606467" y="4439377"/>
            <a:ext cx="6449171" cy="1660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1400" dirty="0"/>
              <a:t>Text</a:t>
            </a:r>
            <a:r>
              <a:rPr lang="en-GB" sz="1400" baseline="0" dirty="0"/>
              <a:t> </a:t>
            </a:r>
            <a:r>
              <a:rPr lang="en-GB" sz="1400" dirty="0"/>
              <a:t>and design </a:t>
            </a:r>
          </a:p>
          <a:p>
            <a:pPr algn="ctr">
              <a:lnSpc>
                <a:spcPct val="120000"/>
              </a:lnSpc>
            </a:pPr>
            <a:r>
              <a:rPr lang="en-GB" sz="1400" dirty="0"/>
              <a:t>Copyright © 2022 Chartered Institute of Payroll Professionals (CIPP)</a:t>
            </a:r>
            <a:br>
              <a:rPr lang="en-GB" sz="1400" dirty="0"/>
            </a:br>
            <a:r>
              <a:rPr lang="en-GB" sz="1400" dirty="0"/>
              <a:t>Contains public sector information licensed under the</a:t>
            </a:r>
            <a:br>
              <a:rPr lang="en-GB" sz="1400" dirty="0"/>
            </a:br>
            <a:r>
              <a:rPr lang="en-GB" sz="1400" dirty="0"/>
              <a:t>Open Government Licence v3.0</a:t>
            </a:r>
            <a:br>
              <a:rPr lang="en-GB" sz="1400" dirty="0"/>
            </a:br>
            <a:r>
              <a:rPr lang="en-GB" sz="1400" dirty="0"/>
              <a:t>The CIPP accepts no liability for errors or omissions</a:t>
            </a:r>
          </a:p>
          <a:p>
            <a:pPr>
              <a:lnSpc>
                <a:spcPct val="120000"/>
              </a:lnSpc>
            </a:pPr>
            <a:endParaRPr lang="en-US" sz="1600" dirty="0">
              <a:solidFill>
                <a:schemeClr val="bg1">
                  <a:alpha val="71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D2A100DA-C992-5044-9F46-1CF6898571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360" y="5553308"/>
            <a:ext cx="1179228" cy="112573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9C8C23E-891B-F64A-8806-C17F4FD8E1A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9283A8F-0F0D-EF43-BA4E-079E04B4B8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C9A7E09-5887-7549-B890-A252A822CE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42F873E-110B-9F4F-98BA-EA134D462E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A942653-0B22-B342-B53A-A33A109FA9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20AC124-76D4-A043-BEDF-DFB55A0D7D2D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0649463-064D-5043-8196-E4B62E736C5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05803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writing on a paper&#10;&#10;Description automatically generated">
            <a:extLst>
              <a:ext uri="{FF2B5EF4-FFF2-40B4-BE49-F238E27FC236}">
                <a16:creationId xmlns:a16="http://schemas.microsoft.com/office/drawing/2014/main" id="{5D29A31A-57D5-D5A0-D717-58AF5461D4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27E5EEA-3045-47FD-54E5-D0419F1DC013}"/>
              </a:ext>
            </a:extLst>
          </p:cNvPr>
          <p:cNvSpPr txBox="1">
            <a:spLocks/>
          </p:cNvSpPr>
          <p:nvPr userDrawn="1"/>
        </p:nvSpPr>
        <p:spPr>
          <a:xfrm>
            <a:off x="651431" y="1430377"/>
            <a:ext cx="8090233" cy="222846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/>
            <a:r>
              <a:rPr lang="en-US" sz="7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importance of payroll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FECC538-E999-3BA3-A126-E26D43A54199}"/>
              </a:ext>
            </a:extLst>
          </p:cNvPr>
          <p:cNvCxnSpPr>
            <a:cxnSpLocks/>
          </p:cNvCxnSpPr>
          <p:nvPr userDrawn="1"/>
        </p:nvCxnSpPr>
        <p:spPr>
          <a:xfrm>
            <a:off x="816864" y="3878298"/>
            <a:ext cx="4608576" cy="0"/>
          </a:xfrm>
          <a:prstGeom prst="line">
            <a:avLst/>
          </a:prstGeom>
          <a:ln w="88900">
            <a:solidFill>
              <a:srgbClr val="EE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D13B36B-B825-65B3-A003-90EDCAB938AD}"/>
              </a:ext>
            </a:extLst>
          </p:cNvPr>
          <p:cNvGrpSpPr/>
          <p:nvPr userDrawn="1"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2308A85-66D1-D124-17DC-8556CEDD38A8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14" name="Picture 13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798D52B0-2B79-BA0C-B9DD-3107E5C38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258688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008A831B-0679-D5D3-32DA-3DD24D6E5A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CD5F98-EC5B-4C80-4518-233D8FBA76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A0FF5-CCD9-2EE6-1A0C-C50E1E1EAC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26" name="Picture Placeholder 8">
            <a:extLst>
              <a:ext uri="{FF2B5EF4-FFF2-40B4-BE49-F238E27FC236}">
                <a16:creationId xmlns:a16="http://schemas.microsoft.com/office/drawing/2014/main" id="{6479DB3A-C6F0-6E34-F25D-B37909CE707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667000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7" name="Picture Placeholder 8">
            <a:extLst>
              <a:ext uri="{FF2B5EF4-FFF2-40B4-BE49-F238E27FC236}">
                <a16:creationId xmlns:a16="http://schemas.microsoft.com/office/drawing/2014/main" id="{8730F948-3C49-BD69-5FAA-279A2C2F00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73146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419D802-7447-B2BF-4C15-1FDF5D11D86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01946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9" name="Picture Placeholder 8">
            <a:extLst>
              <a:ext uri="{FF2B5EF4-FFF2-40B4-BE49-F238E27FC236}">
                <a16:creationId xmlns:a16="http://schemas.microsoft.com/office/drawing/2014/main" id="{DF5C7454-F34A-4EB4-1730-9893038465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54430" y="1969102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0" name="Picture Placeholder 8">
            <a:extLst>
              <a:ext uri="{FF2B5EF4-FFF2-40B4-BE49-F238E27FC236}">
                <a16:creationId xmlns:a16="http://schemas.microsoft.com/office/drawing/2014/main" id="{800C0701-CC8B-9386-11BD-B729E6BC574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06914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040B2F09-2C44-1D33-6E77-CA8DE0C91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42286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77872C68-880F-DD3D-F850-8320F58D5D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58729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3" name="Text Placeholder 11">
            <a:extLst>
              <a:ext uri="{FF2B5EF4-FFF2-40B4-BE49-F238E27FC236}">
                <a16:creationId xmlns:a16="http://schemas.microsoft.com/office/drawing/2014/main" id="{3639D2C3-5FEE-06C3-833E-437B1613FF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7529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B8558EB3-DD21-262B-067F-61E990F6CBC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28686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868776CB-07E5-2E31-1F96-CF12C2DCBB9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94557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6" name="Title 34">
            <a:extLst>
              <a:ext uri="{FF2B5EF4-FFF2-40B4-BE49-F238E27FC236}">
                <a16:creationId xmlns:a16="http://schemas.microsoft.com/office/drawing/2014/main" id="{7A35519A-871F-1575-F21F-A62AF258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Your payroll team</a:t>
            </a:r>
          </a:p>
        </p:txBody>
      </p:sp>
    </p:spTree>
    <p:extLst>
      <p:ext uri="{BB962C8B-B14F-4D97-AF65-F5344CB8AC3E}">
        <p14:creationId xmlns:p14="http://schemas.microsoft.com/office/powerpoint/2010/main" val="1418563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531" y="1716921"/>
            <a:ext cx="4865915" cy="207327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9798A25-BC81-5B40-8A67-2E5BDB74C1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1248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(text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008A831B-0679-D5D3-32DA-3DD24D6E5A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A0FF5-CCD9-2EE6-1A0C-C50E1E1EAC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2187146"/>
            <a:ext cx="7650892" cy="3113517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Add names here</a:t>
            </a:r>
            <a:endParaRPr lang="en-US" dirty="0"/>
          </a:p>
        </p:txBody>
      </p:sp>
      <p:sp>
        <p:nvSpPr>
          <p:cNvPr id="36" name="Title 34">
            <a:extLst>
              <a:ext uri="{FF2B5EF4-FFF2-40B4-BE49-F238E27FC236}">
                <a16:creationId xmlns:a16="http://schemas.microsoft.com/office/drawing/2014/main" id="{7A35519A-871F-1575-F21F-A62AF258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Your payroll team</a:t>
            </a:r>
          </a:p>
        </p:txBody>
      </p:sp>
    </p:spTree>
    <p:extLst>
      <p:ext uri="{BB962C8B-B14F-4D97-AF65-F5344CB8AC3E}">
        <p14:creationId xmlns:p14="http://schemas.microsoft.com/office/powerpoint/2010/main" val="3776954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55A884-6CFB-81FD-9B44-62A691BBF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8E6D97-9A83-8A63-DDAF-272EDD1192B1}"/>
              </a:ext>
            </a:extLst>
          </p:cNvPr>
          <p:cNvSpPr txBox="1"/>
          <p:nvPr userDrawn="1"/>
        </p:nvSpPr>
        <p:spPr>
          <a:xfrm>
            <a:off x="496711" y="2822222"/>
            <a:ext cx="52493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Arial" panose="020B0604020202020204" pitchFamily="34" charset="0"/>
                <a:cs typeface="Arial" panose="020B060402020202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54545287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D273F-6B9E-2452-AD1D-3620F1F83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A31FD-E704-5C0B-910A-A3EAB8EE6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8C82F0-C128-61C1-5573-2FBCD658F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46624-76A9-ADB2-E747-3E0A1A797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B44BE0-2522-FDC3-359B-8142EB642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4603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9090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C84C-D183-891C-A1B1-5AC36C6F2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FF5A3-5C03-5940-BBCA-6A7375B5FE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D21BD-E18A-FFB8-A7A8-90D512A90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5079D-DC87-CEF8-13DF-E74B5A5B1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8DD28-90B8-6A54-7466-1CC5843A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42363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5458C-74C6-0109-72EC-84C52B621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18992-7DCD-AF83-B8E1-8C9B4A76CD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AF6ED5-C3A9-6E98-9B1D-77758E2B50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8DC54D-7B26-12B8-82B0-A9D7F17E0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642AA-B7F4-D274-E712-AEF58D13E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490D61-0A65-E3A3-A046-8157E81CC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111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274DE-80F3-3511-6369-D2538BC44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93589-26A2-0BB1-392F-04CAAF8F0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B257B1-0BF5-0F3F-9E9F-893B5C6002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DA9B0B-9E78-AD9A-E1D5-5DB13D099B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83BE72-8137-9E3E-E327-9B5C0C9546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1652C3-89BC-4D30-3355-2ED4A2C5C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D663D2-F800-C2CC-BB8D-98A311E0E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264D94-CC82-E6F7-5C17-5DF6E9B55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3244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5A6C3-D0AD-001D-3554-E2D18571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09E7EF-0949-98D8-627B-E24230367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5259B5-E10D-1ADB-63C9-C719F7E89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A74E67-D49E-976F-018E-BB0445CD8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34695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B9D965-F285-413B-B584-1B836B478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531EC-F3EE-44B5-046E-1785A6B25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CF2CF1-724A-B37E-0837-16D1D490C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4971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6FE44-DCD2-D13E-AC8D-53F321BEF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AFB72F-D111-1AB6-41C2-6A75EDCAB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5F414-E150-508E-53FC-642FCBBAE8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0DD2D-34CE-4457-AB9F-7397707DB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16141F-EA28-8A00-9CFC-E48615C79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58B66F-F272-A9B5-0A38-C21D74A6C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56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384" y="1766329"/>
            <a:ext cx="4954729" cy="107779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E25B77-86EB-44F4-A3BA-514BC949273A}"/>
              </a:ext>
            </a:extLst>
          </p:cNvPr>
          <p:cNvCxnSpPr/>
          <p:nvPr userDrawn="1"/>
        </p:nvCxnSpPr>
        <p:spPr>
          <a:xfrm>
            <a:off x="404185" y="2941522"/>
            <a:ext cx="49599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97A6F-7C69-422B-A80A-DCABC33E2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4185" y="3058412"/>
            <a:ext cx="4837112" cy="760413"/>
          </a:xfrm>
        </p:spPr>
        <p:txBody>
          <a:bodyPr>
            <a:normAutofit/>
          </a:bodyPr>
          <a:lstStyle>
            <a:lvl1pPr>
              <a:defRPr sz="4000" b="1" baseline="3000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 Click to add 2nd title </a:t>
            </a:r>
            <a:endParaRPr lang="en-GB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B31DE41B-F2C5-8647-B40B-01F481E879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5639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7A14A-AB48-76EC-6C11-ECA00A079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91B00A-AB6B-D12F-7C4C-CFE5B02E03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EA5BB-4031-7328-C264-9BF48318A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48DD59-A239-3D54-CF3C-A8A04EED9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932AC-B153-DB1C-B4C8-85F9CC274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E1861D-410D-BF33-8EF7-503776642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857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8B0C5-B296-56C8-E08F-CA0BF9720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299ADB-F2B8-9CD9-C5FF-EBB7511930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7E92C-C537-BB2A-74AB-08B2F2397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5199E-4525-8B74-AB80-E8960EB1A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92384D-4FB8-AD56-08F5-7F7B8312F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826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FD3A26-16C4-34ED-A9E7-33E84872D8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6E9548-E631-1D62-1CE0-6887E61BD3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FDB91-4A86-3A17-001E-F8FF667FB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5ED6B1-F9C5-5864-7A62-6E9F54DED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2335F9-25AC-02D2-5D93-2D8BEA385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43090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F28340-56FE-42F7-B7D3-64A9CAB1B8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179890"/>
          </a:xfrm>
          <a:prstGeom prst="rect">
            <a:avLst/>
          </a:prstGeom>
          <a:solidFill>
            <a:srgbClr val="0070C0"/>
          </a:solidFill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1C00436-FF6A-4F49-B61A-E3D79B28BF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96279" y="362119"/>
            <a:ext cx="9384631" cy="4440257"/>
          </a:xfrm>
          <a:custGeom>
            <a:avLst/>
            <a:gdLst>
              <a:gd name="connsiteX0" fmla="*/ 7987900 w 9384631"/>
              <a:gd name="connsiteY0" fmla="*/ 1384858 h 4440257"/>
              <a:gd name="connsiteX1" fmla="*/ 7749502 w 9384631"/>
              <a:gd name="connsiteY1" fmla="*/ 1429583 h 4440257"/>
              <a:gd name="connsiteX2" fmla="*/ 7589634 w 9384631"/>
              <a:gd name="connsiteY2" fmla="*/ 1551988 h 4440257"/>
              <a:gd name="connsiteX3" fmla="*/ 7499885 w 9384631"/>
              <a:gd name="connsiteY3" fmla="*/ 1733240 h 4440257"/>
              <a:gd name="connsiteX4" fmla="*/ 7471838 w 9384631"/>
              <a:gd name="connsiteY4" fmla="*/ 1954509 h 4440257"/>
              <a:gd name="connsiteX5" fmla="*/ 7471838 w 9384631"/>
              <a:gd name="connsiteY5" fmla="*/ 2783092 h 4440257"/>
              <a:gd name="connsiteX6" fmla="*/ 7819619 w 9384631"/>
              <a:gd name="connsiteY6" fmla="*/ 2820754 h 4440257"/>
              <a:gd name="connsiteX7" fmla="*/ 8352509 w 9384631"/>
              <a:gd name="connsiteY7" fmla="*/ 2632441 h 4440257"/>
              <a:gd name="connsiteX8" fmla="*/ 8537617 w 9384631"/>
              <a:gd name="connsiteY8" fmla="*/ 2062790 h 4440257"/>
              <a:gd name="connsiteX9" fmla="*/ 8509569 w 9384631"/>
              <a:gd name="connsiteY9" fmla="*/ 1792089 h 4440257"/>
              <a:gd name="connsiteX10" fmla="*/ 8414211 w 9384631"/>
              <a:gd name="connsiteY10" fmla="*/ 1577880 h 4440257"/>
              <a:gd name="connsiteX11" fmla="*/ 8243125 w 9384631"/>
              <a:gd name="connsiteY11" fmla="*/ 1436645 h 4440257"/>
              <a:gd name="connsiteX12" fmla="*/ 7987900 w 9384631"/>
              <a:gd name="connsiteY12" fmla="*/ 1384858 h 4440257"/>
              <a:gd name="connsiteX13" fmla="*/ 5031297 w 9384631"/>
              <a:gd name="connsiteY13" fmla="*/ 1384858 h 4440257"/>
              <a:gd name="connsiteX14" fmla="*/ 4792899 w 9384631"/>
              <a:gd name="connsiteY14" fmla="*/ 1429583 h 4440257"/>
              <a:gd name="connsiteX15" fmla="*/ 4633032 w 9384631"/>
              <a:gd name="connsiteY15" fmla="*/ 1551988 h 4440257"/>
              <a:gd name="connsiteX16" fmla="*/ 4543282 w 9384631"/>
              <a:gd name="connsiteY16" fmla="*/ 1733240 h 4440257"/>
              <a:gd name="connsiteX17" fmla="*/ 4515235 w 9384631"/>
              <a:gd name="connsiteY17" fmla="*/ 1954509 h 4440257"/>
              <a:gd name="connsiteX18" fmla="*/ 4515235 w 9384631"/>
              <a:gd name="connsiteY18" fmla="*/ 2783092 h 4440257"/>
              <a:gd name="connsiteX19" fmla="*/ 4863016 w 9384631"/>
              <a:gd name="connsiteY19" fmla="*/ 2820754 h 4440257"/>
              <a:gd name="connsiteX20" fmla="*/ 5395906 w 9384631"/>
              <a:gd name="connsiteY20" fmla="*/ 2632441 h 4440257"/>
              <a:gd name="connsiteX21" fmla="*/ 5581014 w 9384631"/>
              <a:gd name="connsiteY21" fmla="*/ 2062790 h 4440257"/>
              <a:gd name="connsiteX22" fmla="*/ 5552968 w 9384631"/>
              <a:gd name="connsiteY22" fmla="*/ 1792089 h 4440257"/>
              <a:gd name="connsiteX23" fmla="*/ 5457609 w 9384631"/>
              <a:gd name="connsiteY23" fmla="*/ 1577880 h 4440257"/>
              <a:gd name="connsiteX24" fmla="*/ 5286522 w 9384631"/>
              <a:gd name="connsiteY24" fmla="*/ 1436645 h 4440257"/>
              <a:gd name="connsiteX25" fmla="*/ 5031297 w 9384631"/>
              <a:gd name="connsiteY25" fmla="*/ 1384858 h 4440257"/>
              <a:gd name="connsiteX26" fmla="*/ 2783850 w 9384631"/>
              <a:gd name="connsiteY26" fmla="*/ 895241 h 4440257"/>
              <a:gd name="connsiteX27" fmla="*/ 3163500 w 9384631"/>
              <a:gd name="connsiteY27" fmla="*/ 895241 h 4440257"/>
              <a:gd name="connsiteX28" fmla="*/ 3349358 w 9384631"/>
              <a:gd name="connsiteY28" fmla="*/ 1081098 h 4440257"/>
              <a:gd name="connsiteX29" fmla="*/ 3349358 w 9384631"/>
              <a:gd name="connsiteY29" fmla="*/ 3171592 h 4440257"/>
              <a:gd name="connsiteX30" fmla="*/ 3163500 w 9384631"/>
              <a:gd name="connsiteY30" fmla="*/ 3357449 h 4440257"/>
              <a:gd name="connsiteX31" fmla="*/ 2783850 w 9384631"/>
              <a:gd name="connsiteY31" fmla="*/ 3357449 h 4440257"/>
              <a:gd name="connsiteX32" fmla="*/ 2597993 w 9384631"/>
              <a:gd name="connsiteY32" fmla="*/ 3171592 h 4440257"/>
              <a:gd name="connsiteX33" fmla="*/ 2597993 w 9384631"/>
              <a:gd name="connsiteY33" fmla="*/ 1081098 h 4440257"/>
              <a:gd name="connsiteX34" fmla="*/ 2783850 w 9384631"/>
              <a:gd name="connsiteY34" fmla="*/ 895241 h 4440257"/>
              <a:gd name="connsiteX35" fmla="*/ 8234711 w 9384631"/>
              <a:gd name="connsiteY35" fmla="*/ 810500 h 4440257"/>
              <a:gd name="connsiteX36" fmla="*/ 8686264 w 9384631"/>
              <a:gd name="connsiteY36" fmla="*/ 885825 h 4440257"/>
              <a:gd name="connsiteX37" fmla="*/ 9053679 w 9384631"/>
              <a:gd name="connsiteY37" fmla="*/ 1114158 h 4440257"/>
              <a:gd name="connsiteX38" fmla="*/ 9297686 w 9384631"/>
              <a:gd name="connsiteY38" fmla="*/ 1497847 h 4440257"/>
              <a:gd name="connsiteX39" fmla="*/ 9384631 w 9384631"/>
              <a:gd name="connsiteY39" fmla="*/ 2043959 h 4440257"/>
              <a:gd name="connsiteX40" fmla="*/ 9377970 w 9384631"/>
              <a:gd name="connsiteY40" fmla="*/ 2192992 h 4440257"/>
              <a:gd name="connsiteX41" fmla="*/ 9372525 w 9384631"/>
              <a:gd name="connsiteY41" fmla="*/ 2231433 h 4440257"/>
              <a:gd name="connsiteX42" fmla="*/ 8308503 w 9384631"/>
              <a:gd name="connsiteY42" fmla="*/ 3308787 h 4440257"/>
              <a:gd name="connsiteX43" fmla="*/ 8164594 w 9384631"/>
              <a:gd name="connsiteY43" fmla="*/ 3334499 h 4440257"/>
              <a:gd name="connsiteX44" fmla="*/ 7814009 w 9384631"/>
              <a:gd name="connsiteY44" fmla="*/ 3357450 h 4440257"/>
              <a:gd name="connsiteX45" fmla="*/ 7626095 w 9384631"/>
              <a:gd name="connsiteY45" fmla="*/ 3350389 h 4440257"/>
              <a:gd name="connsiteX46" fmla="*/ 7471838 w 9384631"/>
              <a:gd name="connsiteY46" fmla="*/ 3333911 h 4440257"/>
              <a:gd name="connsiteX47" fmla="*/ 7471838 w 9384631"/>
              <a:gd name="connsiteY47" fmla="*/ 4416718 h 4440257"/>
              <a:gd name="connsiteX48" fmla="*/ 7267095 w 9384631"/>
              <a:gd name="connsiteY48" fmla="*/ 4435550 h 4440257"/>
              <a:gd name="connsiteX49" fmla="*/ 7073573 w 9384631"/>
              <a:gd name="connsiteY49" fmla="*/ 4440257 h 4440257"/>
              <a:gd name="connsiteX50" fmla="*/ 6880050 w 9384631"/>
              <a:gd name="connsiteY50" fmla="*/ 4435550 h 4440257"/>
              <a:gd name="connsiteX51" fmla="*/ 6675309 w 9384631"/>
              <a:gd name="connsiteY51" fmla="*/ 4416718 h 4440257"/>
              <a:gd name="connsiteX52" fmla="*/ 6675309 w 9384631"/>
              <a:gd name="connsiteY52" fmla="*/ 862287 h 4440257"/>
              <a:gd name="connsiteX53" fmla="*/ 6829567 w 9384631"/>
              <a:gd name="connsiteY53" fmla="*/ 843454 h 4440257"/>
              <a:gd name="connsiteX54" fmla="*/ 7000651 w 9384631"/>
              <a:gd name="connsiteY54" fmla="*/ 838748 h 4440257"/>
              <a:gd name="connsiteX55" fmla="*/ 7320386 w 9384631"/>
              <a:gd name="connsiteY55" fmla="*/ 866994 h 4440257"/>
              <a:gd name="connsiteX56" fmla="*/ 7351237 w 9384631"/>
              <a:gd name="connsiteY56" fmla="*/ 935259 h 4440257"/>
              <a:gd name="connsiteX57" fmla="*/ 7379284 w 9384631"/>
              <a:gd name="connsiteY57" fmla="*/ 1031769 h 4440257"/>
              <a:gd name="connsiteX58" fmla="*/ 7401721 w 9384631"/>
              <a:gd name="connsiteY58" fmla="*/ 1132989 h 4440257"/>
              <a:gd name="connsiteX59" fmla="*/ 7415744 w 9384631"/>
              <a:gd name="connsiteY59" fmla="*/ 1215376 h 4440257"/>
              <a:gd name="connsiteX60" fmla="*/ 7539151 w 9384631"/>
              <a:gd name="connsiteY60" fmla="*/ 1067079 h 4440257"/>
              <a:gd name="connsiteX61" fmla="*/ 7715845 w 9384631"/>
              <a:gd name="connsiteY61" fmla="*/ 937613 h 4440257"/>
              <a:gd name="connsiteX62" fmla="*/ 7948634 w 9384631"/>
              <a:gd name="connsiteY62" fmla="*/ 845809 h 4440257"/>
              <a:gd name="connsiteX63" fmla="*/ 8234711 w 9384631"/>
              <a:gd name="connsiteY63" fmla="*/ 810500 h 4440257"/>
              <a:gd name="connsiteX64" fmla="*/ 5278109 w 9384631"/>
              <a:gd name="connsiteY64" fmla="*/ 810500 h 4440257"/>
              <a:gd name="connsiteX65" fmla="*/ 5729662 w 9384631"/>
              <a:gd name="connsiteY65" fmla="*/ 885825 h 4440257"/>
              <a:gd name="connsiteX66" fmla="*/ 6097076 w 9384631"/>
              <a:gd name="connsiteY66" fmla="*/ 1114158 h 4440257"/>
              <a:gd name="connsiteX67" fmla="*/ 6341084 w 9384631"/>
              <a:gd name="connsiteY67" fmla="*/ 1497847 h 4440257"/>
              <a:gd name="connsiteX68" fmla="*/ 6428028 w 9384631"/>
              <a:gd name="connsiteY68" fmla="*/ 2043959 h 4440257"/>
              <a:gd name="connsiteX69" fmla="*/ 6321451 w 9384631"/>
              <a:gd name="connsiteY69" fmla="*/ 2592424 h 4440257"/>
              <a:gd name="connsiteX70" fmla="*/ 6012935 w 9384631"/>
              <a:gd name="connsiteY70" fmla="*/ 3004362 h 4440257"/>
              <a:gd name="connsiteX71" fmla="*/ 5519311 w 9384631"/>
              <a:gd name="connsiteY71" fmla="*/ 3265647 h 4440257"/>
              <a:gd name="connsiteX72" fmla="*/ 4857406 w 9384631"/>
              <a:gd name="connsiteY72" fmla="*/ 3357450 h 4440257"/>
              <a:gd name="connsiteX73" fmla="*/ 4669493 w 9384631"/>
              <a:gd name="connsiteY73" fmla="*/ 3350389 h 4440257"/>
              <a:gd name="connsiteX74" fmla="*/ 4515235 w 9384631"/>
              <a:gd name="connsiteY74" fmla="*/ 3333911 h 4440257"/>
              <a:gd name="connsiteX75" fmla="*/ 4515235 w 9384631"/>
              <a:gd name="connsiteY75" fmla="*/ 4416718 h 4440257"/>
              <a:gd name="connsiteX76" fmla="*/ 4310494 w 9384631"/>
              <a:gd name="connsiteY76" fmla="*/ 4435550 h 4440257"/>
              <a:gd name="connsiteX77" fmla="*/ 4116969 w 9384631"/>
              <a:gd name="connsiteY77" fmla="*/ 4440257 h 4440257"/>
              <a:gd name="connsiteX78" fmla="*/ 3923447 w 9384631"/>
              <a:gd name="connsiteY78" fmla="*/ 4435550 h 4440257"/>
              <a:gd name="connsiteX79" fmla="*/ 3718706 w 9384631"/>
              <a:gd name="connsiteY79" fmla="*/ 4416718 h 4440257"/>
              <a:gd name="connsiteX80" fmla="*/ 3718706 w 9384631"/>
              <a:gd name="connsiteY80" fmla="*/ 862287 h 4440257"/>
              <a:gd name="connsiteX81" fmla="*/ 3872964 w 9384631"/>
              <a:gd name="connsiteY81" fmla="*/ 843455 h 4440257"/>
              <a:gd name="connsiteX82" fmla="*/ 4044048 w 9384631"/>
              <a:gd name="connsiteY82" fmla="*/ 838748 h 4440257"/>
              <a:gd name="connsiteX83" fmla="*/ 4363783 w 9384631"/>
              <a:gd name="connsiteY83" fmla="*/ 866994 h 4440257"/>
              <a:gd name="connsiteX84" fmla="*/ 4394634 w 9384631"/>
              <a:gd name="connsiteY84" fmla="*/ 935259 h 4440257"/>
              <a:gd name="connsiteX85" fmla="*/ 4422681 w 9384631"/>
              <a:gd name="connsiteY85" fmla="*/ 1031769 h 4440257"/>
              <a:gd name="connsiteX86" fmla="*/ 4445118 w 9384631"/>
              <a:gd name="connsiteY86" fmla="*/ 1132989 h 4440257"/>
              <a:gd name="connsiteX87" fmla="*/ 4459141 w 9384631"/>
              <a:gd name="connsiteY87" fmla="*/ 1215376 h 4440257"/>
              <a:gd name="connsiteX88" fmla="*/ 4582548 w 9384631"/>
              <a:gd name="connsiteY88" fmla="*/ 1067079 h 4440257"/>
              <a:gd name="connsiteX89" fmla="*/ 4759243 w 9384631"/>
              <a:gd name="connsiteY89" fmla="*/ 937613 h 4440257"/>
              <a:gd name="connsiteX90" fmla="*/ 4992031 w 9384631"/>
              <a:gd name="connsiteY90" fmla="*/ 845809 h 4440257"/>
              <a:gd name="connsiteX91" fmla="*/ 5278109 w 9384631"/>
              <a:gd name="connsiteY91" fmla="*/ 810500 h 4440257"/>
              <a:gd name="connsiteX92" fmla="*/ 1402341 w 9384631"/>
              <a:gd name="connsiteY92" fmla="*/ 810500 h 4440257"/>
              <a:gd name="connsiteX93" fmla="*/ 1629520 w 9384631"/>
              <a:gd name="connsiteY93" fmla="*/ 815208 h 4440257"/>
              <a:gd name="connsiteX94" fmla="*/ 1828653 w 9384631"/>
              <a:gd name="connsiteY94" fmla="*/ 834040 h 4440257"/>
              <a:gd name="connsiteX95" fmla="*/ 2019372 w 9384631"/>
              <a:gd name="connsiteY95" fmla="*/ 871702 h 4440257"/>
              <a:gd name="connsiteX96" fmla="*/ 2232527 w 9384631"/>
              <a:gd name="connsiteY96" fmla="*/ 932904 h 4440257"/>
              <a:gd name="connsiteX97" fmla="*/ 2198871 w 9384631"/>
              <a:gd name="connsiteY97" fmla="*/ 1175359 h 4440257"/>
              <a:gd name="connsiteX98" fmla="*/ 2092293 w 9384631"/>
              <a:gd name="connsiteY98" fmla="*/ 1431937 h 4440257"/>
              <a:gd name="connsiteX99" fmla="*/ 1797801 w 9384631"/>
              <a:gd name="connsiteY99" fmla="*/ 1368381 h 4440257"/>
              <a:gd name="connsiteX100" fmla="*/ 1508920 w 9384631"/>
              <a:gd name="connsiteY100" fmla="*/ 1351904 h 4440257"/>
              <a:gd name="connsiteX101" fmla="*/ 984443 w 9384631"/>
              <a:gd name="connsiteY101" fmla="*/ 1542572 h 4440257"/>
              <a:gd name="connsiteX102" fmla="*/ 807748 w 9384631"/>
              <a:gd name="connsiteY102" fmla="*/ 2086329 h 4440257"/>
              <a:gd name="connsiteX103" fmla="*/ 998467 w 9384631"/>
              <a:gd name="connsiteY103" fmla="*/ 2641856 h 4440257"/>
              <a:gd name="connsiteX104" fmla="*/ 1514528 w 9384631"/>
              <a:gd name="connsiteY104" fmla="*/ 2816047 h 4440257"/>
              <a:gd name="connsiteX105" fmla="*/ 1668787 w 9384631"/>
              <a:gd name="connsiteY105" fmla="*/ 2813693 h 4440257"/>
              <a:gd name="connsiteX106" fmla="*/ 1806216 w 9384631"/>
              <a:gd name="connsiteY106" fmla="*/ 2801922 h 4440257"/>
              <a:gd name="connsiteX107" fmla="*/ 1943644 w 9384631"/>
              <a:gd name="connsiteY107" fmla="*/ 2773676 h 4440257"/>
              <a:gd name="connsiteX108" fmla="*/ 2109121 w 9384631"/>
              <a:gd name="connsiteY108" fmla="*/ 2726598 h 4440257"/>
              <a:gd name="connsiteX109" fmla="*/ 2221309 w 9384631"/>
              <a:gd name="connsiteY109" fmla="*/ 2945513 h 4440257"/>
              <a:gd name="connsiteX110" fmla="*/ 2266183 w 9384631"/>
              <a:gd name="connsiteY110" fmla="*/ 3239754 h 4440257"/>
              <a:gd name="connsiteX111" fmla="*/ 1845482 w 9384631"/>
              <a:gd name="connsiteY111" fmla="*/ 3336265 h 4440257"/>
              <a:gd name="connsiteX112" fmla="*/ 1435998 w 9384631"/>
              <a:gd name="connsiteY112" fmla="*/ 3357450 h 4440257"/>
              <a:gd name="connsiteX113" fmla="*/ 802140 w 9384631"/>
              <a:gd name="connsiteY113" fmla="*/ 3260938 h 4440257"/>
              <a:gd name="connsiteX114" fmla="*/ 356195 w 9384631"/>
              <a:gd name="connsiteY114" fmla="*/ 2994945 h 4440257"/>
              <a:gd name="connsiteX115" fmla="*/ 89751 w 9384631"/>
              <a:gd name="connsiteY115" fmla="*/ 2592424 h 4440257"/>
              <a:gd name="connsiteX116" fmla="*/ 0 w 9384631"/>
              <a:gd name="connsiteY116" fmla="*/ 2086329 h 4440257"/>
              <a:gd name="connsiteX117" fmla="*/ 14995 w 9384631"/>
              <a:gd name="connsiteY117" fmla="*/ 1907705 h 4440257"/>
              <a:gd name="connsiteX118" fmla="*/ 1073851 w 9384631"/>
              <a:gd name="connsiteY118" fmla="*/ 835582 h 4440257"/>
              <a:gd name="connsiteX119" fmla="*/ 1075596 w 9384631"/>
              <a:gd name="connsiteY119" fmla="*/ 835216 h 4440257"/>
              <a:gd name="connsiteX120" fmla="*/ 1402341 w 9384631"/>
              <a:gd name="connsiteY120" fmla="*/ 810500 h 4440257"/>
              <a:gd name="connsiteX121" fmla="*/ 2858000 w 9384631"/>
              <a:gd name="connsiteY121" fmla="*/ 0 h 4440257"/>
              <a:gd name="connsiteX122" fmla="*/ 3098361 w 9384631"/>
              <a:gd name="connsiteY122" fmla="*/ 0 h 4440257"/>
              <a:gd name="connsiteX123" fmla="*/ 3382046 w 9384631"/>
              <a:gd name="connsiteY123" fmla="*/ 283685 h 4440257"/>
              <a:gd name="connsiteX124" fmla="*/ 3382046 w 9384631"/>
              <a:gd name="connsiteY124" fmla="*/ 457337 h 4440257"/>
              <a:gd name="connsiteX125" fmla="*/ 3098361 w 9384631"/>
              <a:gd name="connsiteY125" fmla="*/ 741022 h 4440257"/>
              <a:gd name="connsiteX126" fmla="*/ 2858000 w 9384631"/>
              <a:gd name="connsiteY126" fmla="*/ 741022 h 4440257"/>
              <a:gd name="connsiteX127" fmla="*/ 2574315 w 9384631"/>
              <a:gd name="connsiteY127" fmla="*/ 457337 h 4440257"/>
              <a:gd name="connsiteX128" fmla="*/ 2574315 w 9384631"/>
              <a:gd name="connsiteY128" fmla="*/ 283685 h 4440257"/>
              <a:gd name="connsiteX129" fmla="*/ 2858000 w 9384631"/>
              <a:gd name="connsiteY129" fmla="*/ 0 h 444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384631" h="4440257">
                <a:moveTo>
                  <a:pt x="7987900" y="1384858"/>
                </a:moveTo>
                <a:cubicBezTo>
                  <a:pt x="7894411" y="1384858"/>
                  <a:pt x="7814944" y="1399767"/>
                  <a:pt x="7749502" y="1429583"/>
                </a:cubicBezTo>
                <a:cubicBezTo>
                  <a:pt x="7684059" y="1459400"/>
                  <a:pt x="7630770" y="1500202"/>
                  <a:pt x="7589634" y="1551988"/>
                </a:cubicBezTo>
                <a:cubicBezTo>
                  <a:pt x="7548499" y="1603774"/>
                  <a:pt x="7518583" y="1664191"/>
                  <a:pt x="7499885" y="1733240"/>
                </a:cubicBezTo>
                <a:cubicBezTo>
                  <a:pt x="7481187" y="1802289"/>
                  <a:pt x="7471838" y="1876045"/>
                  <a:pt x="7471838" y="1954509"/>
                </a:cubicBezTo>
                <a:lnTo>
                  <a:pt x="7471838" y="2783092"/>
                </a:lnTo>
                <a:cubicBezTo>
                  <a:pt x="7572807" y="2808200"/>
                  <a:pt x="7688733" y="2820754"/>
                  <a:pt x="7819619" y="2820754"/>
                </a:cubicBezTo>
                <a:cubicBezTo>
                  <a:pt x="8051471" y="2820754"/>
                  <a:pt x="8229101" y="2757983"/>
                  <a:pt x="8352509" y="2632441"/>
                </a:cubicBezTo>
                <a:cubicBezTo>
                  <a:pt x="8475913" y="2506898"/>
                  <a:pt x="8537617" y="2317015"/>
                  <a:pt x="8537617" y="2062790"/>
                </a:cubicBezTo>
                <a:cubicBezTo>
                  <a:pt x="8537617" y="1965494"/>
                  <a:pt x="8528268" y="1875261"/>
                  <a:pt x="8509569" y="1792089"/>
                </a:cubicBezTo>
                <a:cubicBezTo>
                  <a:pt x="8490872" y="1708916"/>
                  <a:pt x="8459086" y="1637514"/>
                  <a:pt x="8414211" y="1577880"/>
                </a:cubicBezTo>
                <a:cubicBezTo>
                  <a:pt x="8369335" y="1518249"/>
                  <a:pt x="8312307" y="1471170"/>
                  <a:pt x="8243125" y="1436645"/>
                </a:cubicBezTo>
                <a:cubicBezTo>
                  <a:pt x="8173943" y="1402120"/>
                  <a:pt x="8088868" y="1384858"/>
                  <a:pt x="7987900" y="1384858"/>
                </a:cubicBezTo>
                <a:close/>
                <a:moveTo>
                  <a:pt x="5031297" y="1384858"/>
                </a:moveTo>
                <a:cubicBezTo>
                  <a:pt x="4937808" y="1384858"/>
                  <a:pt x="4858341" y="1399767"/>
                  <a:pt x="4792899" y="1429583"/>
                </a:cubicBezTo>
                <a:cubicBezTo>
                  <a:pt x="4727456" y="1459400"/>
                  <a:pt x="4674167" y="1500202"/>
                  <a:pt x="4633032" y="1551988"/>
                </a:cubicBezTo>
                <a:cubicBezTo>
                  <a:pt x="4591897" y="1603774"/>
                  <a:pt x="4561980" y="1664191"/>
                  <a:pt x="4543282" y="1733240"/>
                </a:cubicBezTo>
                <a:cubicBezTo>
                  <a:pt x="4524584" y="1802289"/>
                  <a:pt x="4515235" y="1876045"/>
                  <a:pt x="4515235" y="1954509"/>
                </a:cubicBezTo>
                <a:lnTo>
                  <a:pt x="4515235" y="2783092"/>
                </a:lnTo>
                <a:cubicBezTo>
                  <a:pt x="4616204" y="2808200"/>
                  <a:pt x="4732131" y="2820754"/>
                  <a:pt x="4863016" y="2820754"/>
                </a:cubicBezTo>
                <a:cubicBezTo>
                  <a:pt x="5094870" y="2820754"/>
                  <a:pt x="5272499" y="2757983"/>
                  <a:pt x="5395906" y="2632441"/>
                </a:cubicBezTo>
                <a:cubicBezTo>
                  <a:pt x="5519311" y="2506898"/>
                  <a:pt x="5581014" y="2317015"/>
                  <a:pt x="5581014" y="2062790"/>
                </a:cubicBezTo>
                <a:cubicBezTo>
                  <a:pt x="5581014" y="1965494"/>
                  <a:pt x="5571665" y="1875261"/>
                  <a:pt x="5552968" y="1792089"/>
                </a:cubicBezTo>
                <a:cubicBezTo>
                  <a:pt x="5534270" y="1708916"/>
                  <a:pt x="5502483" y="1637514"/>
                  <a:pt x="5457609" y="1577880"/>
                </a:cubicBezTo>
                <a:cubicBezTo>
                  <a:pt x="5412734" y="1518249"/>
                  <a:pt x="5355704" y="1471170"/>
                  <a:pt x="5286522" y="1436645"/>
                </a:cubicBezTo>
                <a:cubicBezTo>
                  <a:pt x="5217341" y="1402120"/>
                  <a:pt x="5132265" y="1384858"/>
                  <a:pt x="5031297" y="1384858"/>
                </a:cubicBezTo>
                <a:close/>
                <a:moveTo>
                  <a:pt x="2783850" y="895241"/>
                </a:moveTo>
                <a:lnTo>
                  <a:pt x="3163500" y="895241"/>
                </a:lnTo>
                <a:cubicBezTo>
                  <a:pt x="3266146" y="895241"/>
                  <a:pt x="3349358" y="978452"/>
                  <a:pt x="3349358" y="1081098"/>
                </a:cubicBezTo>
                <a:lnTo>
                  <a:pt x="3349358" y="3171592"/>
                </a:lnTo>
                <a:cubicBezTo>
                  <a:pt x="3349358" y="3274237"/>
                  <a:pt x="3266146" y="3357449"/>
                  <a:pt x="3163500" y="3357449"/>
                </a:cubicBezTo>
                <a:lnTo>
                  <a:pt x="2783850" y="3357449"/>
                </a:lnTo>
                <a:cubicBezTo>
                  <a:pt x="2681205" y="3357449"/>
                  <a:pt x="2597993" y="3274237"/>
                  <a:pt x="2597993" y="3171592"/>
                </a:cubicBezTo>
                <a:lnTo>
                  <a:pt x="2597993" y="1081098"/>
                </a:lnTo>
                <a:cubicBezTo>
                  <a:pt x="2597993" y="978452"/>
                  <a:pt x="2681205" y="895241"/>
                  <a:pt x="2783850" y="895241"/>
                </a:cubicBezTo>
                <a:close/>
                <a:moveTo>
                  <a:pt x="8234711" y="810500"/>
                </a:moveTo>
                <a:cubicBezTo>
                  <a:pt x="8395514" y="810500"/>
                  <a:pt x="8546031" y="835608"/>
                  <a:pt x="8686264" y="885825"/>
                </a:cubicBezTo>
                <a:cubicBezTo>
                  <a:pt x="8826498" y="936043"/>
                  <a:pt x="8948970" y="1012154"/>
                  <a:pt x="9053679" y="1114158"/>
                </a:cubicBezTo>
                <a:cubicBezTo>
                  <a:pt x="9158386" y="1216161"/>
                  <a:pt x="9239723" y="1344057"/>
                  <a:pt x="9297686" y="1497847"/>
                </a:cubicBezTo>
                <a:cubicBezTo>
                  <a:pt x="9355649" y="1651636"/>
                  <a:pt x="9384631" y="1833674"/>
                  <a:pt x="9384631" y="2043959"/>
                </a:cubicBezTo>
                <a:cubicBezTo>
                  <a:pt x="9384631" y="2094961"/>
                  <a:pt x="9382411" y="2144639"/>
                  <a:pt x="9377970" y="2192992"/>
                </a:cubicBezTo>
                <a:lnTo>
                  <a:pt x="9372525" y="2231433"/>
                </a:lnTo>
                <a:lnTo>
                  <a:pt x="8308503" y="3308787"/>
                </a:lnTo>
                <a:lnTo>
                  <a:pt x="8164594" y="3334499"/>
                </a:lnTo>
                <a:cubicBezTo>
                  <a:pt x="8054276" y="3349800"/>
                  <a:pt x="7937415" y="3357450"/>
                  <a:pt x="7814009" y="3357450"/>
                </a:cubicBezTo>
                <a:cubicBezTo>
                  <a:pt x="7750437" y="3357450"/>
                  <a:pt x="7687798" y="3355096"/>
                  <a:pt x="7626095" y="3350389"/>
                </a:cubicBezTo>
                <a:cubicBezTo>
                  <a:pt x="7564393" y="3345681"/>
                  <a:pt x="7512973" y="3340188"/>
                  <a:pt x="7471838" y="3333911"/>
                </a:cubicBezTo>
                <a:lnTo>
                  <a:pt x="7471838" y="4416718"/>
                </a:lnTo>
                <a:cubicBezTo>
                  <a:pt x="7400785" y="4426133"/>
                  <a:pt x="7332539" y="4432411"/>
                  <a:pt x="7267095" y="4435550"/>
                </a:cubicBezTo>
                <a:cubicBezTo>
                  <a:pt x="7201653" y="4438688"/>
                  <a:pt x="7137146" y="4440257"/>
                  <a:pt x="7073573" y="4440257"/>
                </a:cubicBezTo>
                <a:cubicBezTo>
                  <a:pt x="7010000" y="4440257"/>
                  <a:pt x="6945493" y="4438688"/>
                  <a:pt x="6880050" y="4435550"/>
                </a:cubicBezTo>
                <a:cubicBezTo>
                  <a:pt x="6814608" y="4432411"/>
                  <a:pt x="6746361" y="4426133"/>
                  <a:pt x="6675309" y="4416718"/>
                </a:cubicBezTo>
                <a:lnTo>
                  <a:pt x="6675309" y="862287"/>
                </a:lnTo>
                <a:cubicBezTo>
                  <a:pt x="6727662" y="852870"/>
                  <a:pt x="6779082" y="846594"/>
                  <a:pt x="6829567" y="843454"/>
                </a:cubicBezTo>
                <a:cubicBezTo>
                  <a:pt x="6880050" y="840316"/>
                  <a:pt x="6937079" y="838748"/>
                  <a:pt x="7000651" y="838748"/>
                </a:cubicBezTo>
                <a:cubicBezTo>
                  <a:pt x="7105360" y="838748"/>
                  <a:pt x="7211937" y="848163"/>
                  <a:pt x="7320386" y="866994"/>
                </a:cubicBezTo>
                <a:cubicBezTo>
                  <a:pt x="7331603" y="882687"/>
                  <a:pt x="7341887" y="905442"/>
                  <a:pt x="7351237" y="935259"/>
                </a:cubicBezTo>
                <a:cubicBezTo>
                  <a:pt x="7360585" y="965075"/>
                  <a:pt x="7369934" y="997245"/>
                  <a:pt x="7379284" y="1031769"/>
                </a:cubicBezTo>
                <a:cubicBezTo>
                  <a:pt x="7388633" y="1066294"/>
                  <a:pt x="7396111" y="1100033"/>
                  <a:pt x="7401721" y="1132989"/>
                </a:cubicBezTo>
                <a:cubicBezTo>
                  <a:pt x="7407331" y="1165943"/>
                  <a:pt x="7412005" y="1193405"/>
                  <a:pt x="7415744" y="1215376"/>
                </a:cubicBezTo>
                <a:cubicBezTo>
                  <a:pt x="7449401" y="1165159"/>
                  <a:pt x="7490536" y="1115726"/>
                  <a:pt x="7539151" y="1067079"/>
                </a:cubicBezTo>
                <a:cubicBezTo>
                  <a:pt x="7587765" y="1018431"/>
                  <a:pt x="7646663" y="975276"/>
                  <a:pt x="7715845" y="937613"/>
                </a:cubicBezTo>
                <a:cubicBezTo>
                  <a:pt x="7785027" y="899949"/>
                  <a:pt x="7862623" y="869348"/>
                  <a:pt x="7948634" y="845809"/>
                </a:cubicBezTo>
                <a:cubicBezTo>
                  <a:pt x="8034644" y="822270"/>
                  <a:pt x="8130003" y="810500"/>
                  <a:pt x="8234711" y="810500"/>
                </a:cubicBezTo>
                <a:close/>
                <a:moveTo>
                  <a:pt x="5278109" y="810500"/>
                </a:moveTo>
                <a:cubicBezTo>
                  <a:pt x="5438911" y="810500"/>
                  <a:pt x="5589428" y="835608"/>
                  <a:pt x="5729662" y="885825"/>
                </a:cubicBezTo>
                <a:cubicBezTo>
                  <a:pt x="5869897" y="936043"/>
                  <a:pt x="5992368" y="1012154"/>
                  <a:pt x="6097076" y="1114158"/>
                </a:cubicBezTo>
                <a:cubicBezTo>
                  <a:pt x="6201784" y="1216161"/>
                  <a:pt x="6283120" y="1344057"/>
                  <a:pt x="6341084" y="1497847"/>
                </a:cubicBezTo>
                <a:cubicBezTo>
                  <a:pt x="6399046" y="1651636"/>
                  <a:pt x="6428028" y="1833674"/>
                  <a:pt x="6428028" y="2043959"/>
                </a:cubicBezTo>
                <a:cubicBezTo>
                  <a:pt x="6428028" y="2247966"/>
                  <a:pt x="6392502" y="2430788"/>
                  <a:pt x="6321451" y="2592424"/>
                </a:cubicBezTo>
                <a:cubicBezTo>
                  <a:pt x="6250399" y="2754060"/>
                  <a:pt x="6147561" y="2891373"/>
                  <a:pt x="6012935" y="3004362"/>
                </a:cubicBezTo>
                <a:cubicBezTo>
                  <a:pt x="5878311" y="3117349"/>
                  <a:pt x="5713770" y="3204445"/>
                  <a:pt x="5519311" y="3265647"/>
                </a:cubicBezTo>
                <a:cubicBezTo>
                  <a:pt x="5324854" y="3326849"/>
                  <a:pt x="5104218" y="3357450"/>
                  <a:pt x="4857406" y="3357450"/>
                </a:cubicBezTo>
                <a:cubicBezTo>
                  <a:pt x="4793835" y="3357450"/>
                  <a:pt x="4731195" y="3355096"/>
                  <a:pt x="4669493" y="3350389"/>
                </a:cubicBezTo>
                <a:cubicBezTo>
                  <a:pt x="4607790" y="3345681"/>
                  <a:pt x="4556370" y="3340188"/>
                  <a:pt x="4515235" y="3333911"/>
                </a:cubicBezTo>
                <a:lnTo>
                  <a:pt x="4515235" y="4416718"/>
                </a:lnTo>
                <a:cubicBezTo>
                  <a:pt x="4444183" y="4426133"/>
                  <a:pt x="4375936" y="4432411"/>
                  <a:pt x="4310494" y="4435550"/>
                </a:cubicBezTo>
                <a:cubicBezTo>
                  <a:pt x="4245051" y="4438688"/>
                  <a:pt x="4180543" y="4440257"/>
                  <a:pt x="4116969" y="4440257"/>
                </a:cubicBezTo>
                <a:cubicBezTo>
                  <a:pt x="4053398" y="4440257"/>
                  <a:pt x="3988890" y="4438688"/>
                  <a:pt x="3923447" y="4435550"/>
                </a:cubicBezTo>
                <a:cubicBezTo>
                  <a:pt x="3858006" y="4432411"/>
                  <a:pt x="3789757" y="4426133"/>
                  <a:pt x="3718706" y="4416718"/>
                </a:cubicBezTo>
                <a:lnTo>
                  <a:pt x="3718706" y="862287"/>
                </a:lnTo>
                <a:cubicBezTo>
                  <a:pt x="3771060" y="852870"/>
                  <a:pt x="3822478" y="846594"/>
                  <a:pt x="3872964" y="843455"/>
                </a:cubicBezTo>
                <a:cubicBezTo>
                  <a:pt x="3923447" y="840316"/>
                  <a:pt x="3980477" y="838748"/>
                  <a:pt x="4044048" y="838748"/>
                </a:cubicBezTo>
                <a:cubicBezTo>
                  <a:pt x="4148757" y="838748"/>
                  <a:pt x="4255335" y="848163"/>
                  <a:pt x="4363783" y="866994"/>
                </a:cubicBezTo>
                <a:cubicBezTo>
                  <a:pt x="4375001" y="882687"/>
                  <a:pt x="4385285" y="905442"/>
                  <a:pt x="4394634" y="935259"/>
                </a:cubicBezTo>
                <a:cubicBezTo>
                  <a:pt x="4403984" y="965075"/>
                  <a:pt x="4413332" y="997245"/>
                  <a:pt x="4422681" y="1031769"/>
                </a:cubicBezTo>
                <a:cubicBezTo>
                  <a:pt x="4432030" y="1066294"/>
                  <a:pt x="4439508" y="1100033"/>
                  <a:pt x="4445118" y="1132989"/>
                </a:cubicBezTo>
                <a:cubicBezTo>
                  <a:pt x="4450728" y="1165943"/>
                  <a:pt x="4455402" y="1193405"/>
                  <a:pt x="4459141" y="1215376"/>
                </a:cubicBezTo>
                <a:cubicBezTo>
                  <a:pt x="4492798" y="1165159"/>
                  <a:pt x="4533933" y="1115726"/>
                  <a:pt x="4582548" y="1067079"/>
                </a:cubicBezTo>
                <a:cubicBezTo>
                  <a:pt x="4631162" y="1018431"/>
                  <a:pt x="4690061" y="975276"/>
                  <a:pt x="4759243" y="937613"/>
                </a:cubicBezTo>
                <a:cubicBezTo>
                  <a:pt x="4828424" y="899949"/>
                  <a:pt x="4906022" y="869348"/>
                  <a:pt x="4992031" y="845809"/>
                </a:cubicBezTo>
                <a:cubicBezTo>
                  <a:pt x="5078041" y="822270"/>
                  <a:pt x="5173401" y="810500"/>
                  <a:pt x="5278109" y="810500"/>
                </a:cubicBezTo>
                <a:close/>
                <a:moveTo>
                  <a:pt x="1402341" y="810500"/>
                </a:moveTo>
                <a:cubicBezTo>
                  <a:pt x="1484612" y="810500"/>
                  <a:pt x="1560338" y="812069"/>
                  <a:pt x="1629520" y="815208"/>
                </a:cubicBezTo>
                <a:cubicBezTo>
                  <a:pt x="1698704" y="818347"/>
                  <a:pt x="1765080" y="824623"/>
                  <a:pt x="1828653" y="834040"/>
                </a:cubicBezTo>
                <a:cubicBezTo>
                  <a:pt x="1892226" y="843455"/>
                  <a:pt x="1955799" y="856010"/>
                  <a:pt x="2019372" y="871702"/>
                </a:cubicBezTo>
                <a:cubicBezTo>
                  <a:pt x="2082943" y="887395"/>
                  <a:pt x="2153996" y="907796"/>
                  <a:pt x="2232527" y="932904"/>
                </a:cubicBezTo>
                <a:cubicBezTo>
                  <a:pt x="2232527" y="1005091"/>
                  <a:pt x="2221309" y="1085910"/>
                  <a:pt x="2198871" y="1175359"/>
                </a:cubicBezTo>
                <a:cubicBezTo>
                  <a:pt x="2176433" y="1264808"/>
                  <a:pt x="2140908" y="1350334"/>
                  <a:pt x="2092293" y="1431937"/>
                </a:cubicBezTo>
                <a:cubicBezTo>
                  <a:pt x="1980106" y="1400552"/>
                  <a:pt x="1881942" y="1379367"/>
                  <a:pt x="1797801" y="1368381"/>
                </a:cubicBezTo>
                <a:cubicBezTo>
                  <a:pt x="1713660" y="1357396"/>
                  <a:pt x="1617367" y="1351904"/>
                  <a:pt x="1508920" y="1351904"/>
                </a:cubicBezTo>
                <a:cubicBezTo>
                  <a:pt x="1277066" y="1351904"/>
                  <a:pt x="1102240" y="1415460"/>
                  <a:pt x="984443" y="1542572"/>
                </a:cubicBezTo>
                <a:cubicBezTo>
                  <a:pt x="866647" y="1669684"/>
                  <a:pt x="807748" y="1850937"/>
                  <a:pt x="807748" y="2086329"/>
                </a:cubicBezTo>
                <a:cubicBezTo>
                  <a:pt x="807748" y="2340553"/>
                  <a:pt x="871322" y="2525729"/>
                  <a:pt x="998467" y="2641856"/>
                </a:cubicBezTo>
                <a:cubicBezTo>
                  <a:pt x="1125612" y="2757983"/>
                  <a:pt x="1297634" y="2816047"/>
                  <a:pt x="1514528" y="2816047"/>
                </a:cubicBezTo>
                <a:cubicBezTo>
                  <a:pt x="1570622" y="2816047"/>
                  <a:pt x="1622041" y="2815262"/>
                  <a:pt x="1668787" y="2813693"/>
                </a:cubicBezTo>
                <a:cubicBezTo>
                  <a:pt x="1715531" y="2812124"/>
                  <a:pt x="1761341" y="2808200"/>
                  <a:pt x="1806216" y="2801922"/>
                </a:cubicBezTo>
                <a:cubicBezTo>
                  <a:pt x="1851090" y="2795646"/>
                  <a:pt x="1896900" y="2786230"/>
                  <a:pt x="1943644" y="2773676"/>
                </a:cubicBezTo>
                <a:cubicBezTo>
                  <a:pt x="1990390" y="2761122"/>
                  <a:pt x="2045548" y="2745430"/>
                  <a:pt x="2109121" y="2726598"/>
                </a:cubicBezTo>
                <a:cubicBezTo>
                  <a:pt x="2153996" y="2789368"/>
                  <a:pt x="2191391" y="2862341"/>
                  <a:pt x="2221309" y="2945513"/>
                </a:cubicBezTo>
                <a:cubicBezTo>
                  <a:pt x="2251225" y="3028686"/>
                  <a:pt x="2266183" y="3126766"/>
                  <a:pt x="2266183" y="3239754"/>
                </a:cubicBezTo>
                <a:cubicBezTo>
                  <a:pt x="2116601" y="3289971"/>
                  <a:pt x="1976365" y="3322142"/>
                  <a:pt x="1845482" y="3336265"/>
                </a:cubicBezTo>
                <a:cubicBezTo>
                  <a:pt x="1714596" y="3350388"/>
                  <a:pt x="1578101" y="3357450"/>
                  <a:pt x="1435998" y="3357450"/>
                </a:cubicBezTo>
                <a:cubicBezTo>
                  <a:pt x="1192925" y="3357450"/>
                  <a:pt x="981638" y="3325280"/>
                  <a:pt x="802140" y="3260938"/>
                </a:cubicBezTo>
                <a:cubicBezTo>
                  <a:pt x="622640" y="3196598"/>
                  <a:pt x="473992" y="3107933"/>
                  <a:pt x="356195" y="2994945"/>
                </a:cubicBezTo>
                <a:cubicBezTo>
                  <a:pt x="238398" y="2881956"/>
                  <a:pt x="149584" y="2747783"/>
                  <a:pt x="89751" y="2592424"/>
                </a:cubicBezTo>
                <a:cubicBezTo>
                  <a:pt x="29917" y="2437064"/>
                  <a:pt x="0" y="2268365"/>
                  <a:pt x="0" y="2086329"/>
                </a:cubicBezTo>
                <a:lnTo>
                  <a:pt x="14995" y="1907705"/>
                </a:lnTo>
                <a:lnTo>
                  <a:pt x="1073851" y="835582"/>
                </a:lnTo>
                <a:lnTo>
                  <a:pt x="1075596" y="835216"/>
                </a:lnTo>
                <a:cubicBezTo>
                  <a:pt x="1177500" y="818739"/>
                  <a:pt x="1286415" y="810500"/>
                  <a:pt x="1402341" y="810500"/>
                </a:cubicBezTo>
                <a:close/>
                <a:moveTo>
                  <a:pt x="2858000" y="0"/>
                </a:moveTo>
                <a:lnTo>
                  <a:pt x="3098361" y="0"/>
                </a:lnTo>
                <a:cubicBezTo>
                  <a:pt x="3255035" y="0"/>
                  <a:pt x="3382046" y="127010"/>
                  <a:pt x="3382046" y="283685"/>
                </a:cubicBezTo>
                <a:lnTo>
                  <a:pt x="3382046" y="457337"/>
                </a:lnTo>
                <a:cubicBezTo>
                  <a:pt x="3382046" y="614012"/>
                  <a:pt x="3255035" y="741022"/>
                  <a:pt x="3098361" y="741022"/>
                </a:cubicBezTo>
                <a:lnTo>
                  <a:pt x="2858000" y="741022"/>
                </a:lnTo>
                <a:cubicBezTo>
                  <a:pt x="2701325" y="741022"/>
                  <a:pt x="2574315" y="614012"/>
                  <a:pt x="2574315" y="457337"/>
                </a:cubicBezTo>
                <a:lnTo>
                  <a:pt x="2574315" y="283685"/>
                </a:lnTo>
                <a:cubicBezTo>
                  <a:pt x="2574315" y="127010"/>
                  <a:pt x="2701325" y="0"/>
                  <a:pt x="2858000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A5CEAF-39AB-40C6-8780-37202D9767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5963" y="5108791"/>
            <a:ext cx="10515600" cy="865831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Course title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D9F2ABD-3713-4B6D-8D0B-876405B9685B}"/>
              </a:ext>
            </a:extLst>
          </p:cNvPr>
          <p:cNvCxnSpPr>
            <a:cxnSpLocks/>
          </p:cNvCxnSpPr>
          <p:nvPr userDrawn="1"/>
        </p:nvCxnSpPr>
        <p:spPr>
          <a:xfrm flipH="1">
            <a:off x="915963" y="650890"/>
            <a:ext cx="2196637" cy="219663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A0AA2DF-9513-4CB6-8795-2B931369292D}"/>
              </a:ext>
            </a:extLst>
          </p:cNvPr>
          <p:cNvCxnSpPr>
            <a:cxnSpLocks/>
          </p:cNvCxnSpPr>
          <p:nvPr userDrawn="1"/>
        </p:nvCxnSpPr>
        <p:spPr>
          <a:xfrm flipH="1">
            <a:off x="440909" y="2456393"/>
            <a:ext cx="505596" cy="505596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44AB99-33EB-48C5-8316-7455E539F643}"/>
              </a:ext>
            </a:extLst>
          </p:cNvPr>
          <p:cNvCxnSpPr>
            <a:cxnSpLocks/>
          </p:cNvCxnSpPr>
          <p:nvPr userDrawn="1"/>
        </p:nvCxnSpPr>
        <p:spPr>
          <a:xfrm flipH="1">
            <a:off x="9221347" y="1455436"/>
            <a:ext cx="2774512" cy="283353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4EF5506-4EA0-4BA1-81A4-EA973CCCD163}"/>
              </a:ext>
            </a:extLst>
          </p:cNvPr>
          <p:cNvCxnSpPr>
            <a:cxnSpLocks/>
          </p:cNvCxnSpPr>
          <p:nvPr userDrawn="1"/>
        </p:nvCxnSpPr>
        <p:spPr>
          <a:xfrm flipH="1">
            <a:off x="10828620" y="444246"/>
            <a:ext cx="1011189" cy="1011190"/>
          </a:xfrm>
          <a:prstGeom prst="line">
            <a:avLst/>
          </a:prstGeom>
          <a:ln w="1270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2D38252-167A-44E5-9019-1E965D49CAF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578F381-8B1D-4600-B1CD-6CE5973D0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C6FA25F-6C76-4711-BA09-CAA9F53B4A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3649A83-9DBF-4FA8-8C4D-C0C6865C85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A6FA759-1F6C-418E-A5C2-89C46D151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E2AC8C5-1817-4FE1-8174-1ECE5D2C7795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5619B0C-A911-4879-8BFB-4E9F47D821C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119098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492629"/>
            <a:ext cx="57591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291E005-B4BA-48AC-AF00-6DEA7F0C9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91863"/>
            <a:ext cx="6092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At the end of the course, delegates should be able to:</a:t>
            </a:r>
          </a:p>
        </p:txBody>
      </p:sp>
    </p:spTree>
    <p:extLst>
      <p:ext uri="{BB962C8B-B14F-4D97-AF65-F5344CB8AC3E}">
        <p14:creationId xmlns:p14="http://schemas.microsoft.com/office/powerpoint/2010/main" val="365836503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179793"/>
            <a:ext cx="57718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sz="2400"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sz="2400"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54978"/>
            <a:ext cx="6092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Delegates should now be able to:</a:t>
            </a:r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95325BEC-BB3B-484A-B491-585E96F86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32725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 (Qu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164336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1658112"/>
            <a:ext cx="6099369" cy="44744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4B6B218-445A-4C10-97DF-50C67E8EB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80474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01B6F983-0D1A-43B2-A4FE-37DCEBD900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48894" y="-1"/>
            <a:ext cx="6882908" cy="5755823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rgbClr val="DCDCDC"/>
                </a:solidFill>
              </a:defRPr>
            </a:lvl1pPr>
          </a:lstStyle>
          <a:p>
            <a:endParaRPr lang="id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7455D4-487A-4F64-8A6E-4A3CB5D7F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383" y="520987"/>
            <a:ext cx="4529649" cy="74284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33861F-1BFB-4D9A-A672-E75CF1BEAA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7384" y="1635250"/>
            <a:ext cx="5413030" cy="4413250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Placeholder 6" descr="A close up of a watch&#10;&#10;Description automatically generated">
            <a:extLst>
              <a:ext uri="{FF2B5EF4-FFF2-40B4-BE49-F238E27FC236}">
                <a16:creationId xmlns:a16="http://schemas.microsoft.com/office/drawing/2014/main" id="{16CD9BA5-C136-334A-B994-5BBD4A601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1475" y="17463"/>
            <a:ext cx="6740525" cy="5756275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42042470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Objectives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1DD12464-A874-45AD-88F1-0F6F22782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102017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3F18097-F8BA-40EC-BD5E-B10931852E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2388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531" y="1716921"/>
            <a:ext cx="4865915" cy="207327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9798A25-BC81-5B40-8A67-2E5BDB74C1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2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/Graphic no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780071-7E8A-4F07-A74F-9698ED637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0EC51D0-5BD3-4C93-B181-77B8E6BEF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4290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384" y="1766329"/>
            <a:ext cx="4954729" cy="107779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E25B77-86EB-44F4-A3BA-514BC949273A}"/>
              </a:ext>
            </a:extLst>
          </p:cNvPr>
          <p:cNvCxnSpPr/>
          <p:nvPr userDrawn="1"/>
        </p:nvCxnSpPr>
        <p:spPr>
          <a:xfrm>
            <a:off x="404185" y="2941522"/>
            <a:ext cx="49599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97A6F-7C69-422B-A80A-DCABC33E2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4185" y="3058412"/>
            <a:ext cx="4837112" cy="760413"/>
          </a:xfrm>
        </p:spPr>
        <p:txBody>
          <a:bodyPr>
            <a:normAutofit/>
          </a:bodyPr>
          <a:lstStyle>
            <a:lvl1pPr>
              <a:defRPr sz="4000" b="1" baseline="3000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 Click to add 2nd title </a:t>
            </a:r>
            <a:endParaRPr lang="en-GB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B31DE41B-F2C5-8647-B40B-01F481E879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7811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/Graphic no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780071-7E8A-4F07-A74F-9698ED637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0EC51D0-5BD3-4C93-B181-77B8E6BEF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675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glass building exterior">
            <a:extLst>
              <a:ext uri="{FF2B5EF4-FFF2-40B4-BE49-F238E27FC236}">
                <a16:creationId xmlns:a16="http://schemas.microsoft.com/office/drawing/2014/main" id="{4684A47E-63E9-9CA4-B1EF-61A3D87A9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203379" cy="686561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0C10771-911D-B64D-82EC-33832063D589}"/>
              </a:ext>
            </a:extLst>
          </p:cNvPr>
          <p:cNvSpPr/>
          <p:nvPr userDrawn="1"/>
        </p:nvSpPr>
        <p:spPr>
          <a:xfrm rot="10800000">
            <a:off x="8219" y="0"/>
            <a:ext cx="12203379" cy="686561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  <a:alpha val="78000"/>
                </a:schemeClr>
              </a:gs>
              <a:gs pos="55000">
                <a:srgbClr val="115BA0">
                  <a:alpha val="78000"/>
                </a:srgbClr>
              </a:gs>
              <a:gs pos="78000">
                <a:srgbClr val="382956">
                  <a:alpha val="78000"/>
                </a:srgbClr>
              </a:gs>
              <a:gs pos="31000">
                <a:srgbClr val="0070C0">
                  <a:alpha val="78000"/>
                </a:srgbClr>
              </a:gs>
              <a:gs pos="100000">
                <a:srgbClr val="421D43">
                  <a:alpha val="78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itle 7">
            <a:extLst>
              <a:ext uri="{FF2B5EF4-FFF2-40B4-BE49-F238E27FC236}">
                <a16:creationId xmlns:a16="http://schemas.microsoft.com/office/drawing/2014/main" id="{7C40771C-DE10-FD94-0DDC-48DB46D74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Our team</a:t>
            </a:r>
          </a:p>
        </p:txBody>
      </p:sp>
      <p:pic>
        <p:nvPicPr>
          <p:cNvPr id="13" name="Graphic 12" descr="Cheers outline">
            <a:extLst>
              <a:ext uri="{FF2B5EF4-FFF2-40B4-BE49-F238E27FC236}">
                <a16:creationId xmlns:a16="http://schemas.microsoft.com/office/drawing/2014/main" id="{D5989375-42B6-2F9D-4731-0728E60909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90385" y="82740"/>
            <a:ext cx="2438400" cy="2438400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221F9F3-92F1-B628-4D4A-3C5DE8CB7C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83590" y="3158959"/>
            <a:ext cx="1135880" cy="438520"/>
          </a:xfrm>
        </p:spPr>
        <p:txBody>
          <a:bodyPr>
            <a:normAutofit fontScale="55000" lnSpcReduction="20000"/>
          </a:bodyPr>
          <a:lstStyle/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ECA704F9-6A79-DFDE-FCE6-70019E0B2F47}"/>
              </a:ext>
            </a:extLst>
          </p:cNvPr>
          <p:cNvSpPr txBox="1">
            <a:spLocks/>
          </p:cNvSpPr>
          <p:nvPr userDrawn="1"/>
        </p:nvSpPr>
        <p:spPr>
          <a:xfrm>
            <a:off x="3236415" y="3158959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1E9AFBCE-9ADD-BB1D-4340-9C8F9B8714B1}"/>
              </a:ext>
            </a:extLst>
          </p:cNvPr>
          <p:cNvSpPr txBox="1">
            <a:spLocks/>
          </p:cNvSpPr>
          <p:nvPr userDrawn="1"/>
        </p:nvSpPr>
        <p:spPr>
          <a:xfrm>
            <a:off x="1283590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77FF1A64-7E91-5B50-3A29-3050268A5FCD}"/>
              </a:ext>
            </a:extLst>
          </p:cNvPr>
          <p:cNvSpPr txBox="1">
            <a:spLocks/>
          </p:cNvSpPr>
          <p:nvPr userDrawn="1"/>
        </p:nvSpPr>
        <p:spPr>
          <a:xfrm>
            <a:off x="3242071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1F246329-A677-8F0F-1B40-A424F6DAAB6A}"/>
              </a:ext>
            </a:extLst>
          </p:cNvPr>
          <p:cNvSpPr txBox="1">
            <a:spLocks/>
          </p:cNvSpPr>
          <p:nvPr userDrawn="1"/>
        </p:nvSpPr>
        <p:spPr>
          <a:xfrm>
            <a:off x="5199131" y="3158959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32701033-0C07-689C-8ED3-6CAE7A7D73AA}"/>
              </a:ext>
            </a:extLst>
          </p:cNvPr>
          <p:cNvSpPr txBox="1">
            <a:spLocks/>
          </p:cNvSpPr>
          <p:nvPr userDrawn="1"/>
        </p:nvSpPr>
        <p:spPr>
          <a:xfrm>
            <a:off x="5190614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BF0552-9794-2BEC-6AA6-9F098A6C3501}"/>
              </a:ext>
            </a:extLst>
          </p:cNvPr>
          <p:cNvSpPr txBox="1"/>
          <p:nvPr userDrawn="1"/>
        </p:nvSpPr>
        <p:spPr>
          <a:xfrm>
            <a:off x="1039367" y="3706661"/>
            <a:ext cx="1499371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Insert image</a:t>
            </a:r>
          </a:p>
          <a:p>
            <a:endParaRPr lang="en-GB" dirty="0"/>
          </a:p>
          <a:p>
            <a:pPr algn="ctr"/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921DF6-39A0-23A2-AD0C-EBFF090E0E48}"/>
              </a:ext>
            </a:extLst>
          </p:cNvPr>
          <p:cNvSpPr txBox="1"/>
          <p:nvPr userDrawn="1"/>
        </p:nvSpPr>
        <p:spPr>
          <a:xfrm>
            <a:off x="2994292" y="3659399"/>
            <a:ext cx="1499371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Insert image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54826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339CB7D3-F077-401E-ADE4-97BE74D00F0D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A428340-4EA2-4E28-89E2-C90487B07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C1B9758-A6D8-493C-B1C1-190041CE72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7183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>
            <a:extLst>
              <a:ext uri="{FF2B5EF4-FFF2-40B4-BE49-F238E27FC236}">
                <a16:creationId xmlns:a16="http://schemas.microsoft.com/office/drawing/2014/main" id="{813DAA5B-70C8-40F7-97B8-667BDB44E561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92F2BF2-F4EA-4A67-8B52-C54A7F755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9880736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1A43AF6-7B82-48EF-B6FF-D5353FC923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9" y="1645857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EF956B0-B92D-4088-A7AE-37EFB7D92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645856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97864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(photo)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946E5BA-4834-461C-9D9B-A858CC05FE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18452" y="-636999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9A5B21-246C-4B02-9B47-C0DAB70BE4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14627" y="-574413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24723B8A-F343-4966-BABF-DF9B4572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4040580-B445-4C69-91E7-080C276C0A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5700797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684563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EA6798A3-BDB1-4845-9152-8E45168A3C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6266" y="32657"/>
            <a:ext cx="8858250" cy="6858000"/>
          </a:xfrm>
          <a:custGeom>
            <a:avLst/>
            <a:gdLst>
              <a:gd name="connsiteX0" fmla="*/ 5367414 w 8858250"/>
              <a:gd name="connsiteY0" fmla="*/ 0 h 6858000"/>
              <a:gd name="connsiteX1" fmla="*/ 8858250 w 8858250"/>
              <a:gd name="connsiteY1" fmla="*/ 0 h 6858000"/>
              <a:gd name="connsiteX2" fmla="*/ 3490836 w 8858250"/>
              <a:gd name="connsiteY2" fmla="*/ 6858000 h 6858000"/>
              <a:gd name="connsiteX3" fmla="*/ 0 w 8858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58250" h="6858000">
                <a:moveTo>
                  <a:pt x="5367414" y="0"/>
                </a:moveTo>
                <a:lnTo>
                  <a:pt x="8858250" y="0"/>
                </a:lnTo>
                <a:lnTo>
                  <a:pt x="3490836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4077C32A-5669-4EC8-99F5-E9DFE94CB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1D874C8-FE4D-47C1-A4B2-6971EE4E9C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5276591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7794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A7116766-195D-4DD9-A930-263A71139C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4027" y="99134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12A2A94-1BF3-4440-8242-F1F9C5C444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60404" y="0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FBF9FC-E313-4771-91D2-02CA3262E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852" y="592010"/>
            <a:ext cx="6351601" cy="81686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8B82608-40E7-4BF8-B392-5FFBC64B56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6387085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3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im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E5D480-01CC-45F4-9E2D-CC7BDAE3C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400" y="540000"/>
            <a:ext cx="7935686" cy="734331"/>
          </a:xfr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400" kern="12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B1F918F6-CCC2-4043-81A2-900035ABBC42}"/>
              </a:ext>
            </a:extLst>
          </p:cNvPr>
          <p:cNvSpPr/>
          <p:nvPr userDrawn="1"/>
        </p:nvSpPr>
        <p:spPr>
          <a:xfrm>
            <a:off x="3908874" y="-402532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F371B6FD-F93D-48F3-9125-93EAFAD78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9526" y="-579917"/>
            <a:ext cx="9974239" cy="6857998"/>
          </a:xfrm>
          <a:custGeom>
            <a:avLst/>
            <a:gdLst>
              <a:gd name="connsiteX0" fmla="*/ 6825157 w 9974239"/>
              <a:gd name="connsiteY0" fmla="*/ 0 h 6857998"/>
              <a:gd name="connsiteX1" fmla="*/ 6825162 w 9974239"/>
              <a:gd name="connsiteY1" fmla="*/ 7 h 6857998"/>
              <a:gd name="connsiteX2" fmla="*/ 6825168 w 9974239"/>
              <a:gd name="connsiteY2" fmla="*/ 3 h 6857998"/>
              <a:gd name="connsiteX3" fmla="*/ 6825168 w 9974239"/>
              <a:gd name="connsiteY3" fmla="*/ 12 h 6857998"/>
              <a:gd name="connsiteX4" fmla="*/ 9974239 w 9974239"/>
              <a:gd name="connsiteY4" fmla="*/ 3164228 h 6857998"/>
              <a:gd name="connsiteX5" fmla="*/ 9974239 w 9974239"/>
              <a:gd name="connsiteY5" fmla="*/ 6857998 h 6857998"/>
              <a:gd name="connsiteX6" fmla="*/ 7736160 w 9974239"/>
              <a:gd name="connsiteY6" fmla="*/ 6857998 h 6857998"/>
              <a:gd name="connsiteX7" fmla="*/ 6825167 w 9974239"/>
              <a:gd name="connsiteY7" fmla="*/ 5942624 h 6857998"/>
              <a:gd name="connsiteX8" fmla="*/ 6825167 w 9974239"/>
              <a:gd name="connsiteY8" fmla="*/ 5949235 h 6857998"/>
              <a:gd name="connsiteX9" fmla="*/ 5920754 w 9974239"/>
              <a:gd name="connsiteY9" fmla="*/ 6857998 h 6857998"/>
              <a:gd name="connsiteX10" fmla="*/ 0 w 9974239"/>
              <a:gd name="connsiteY10" fmla="*/ 6857998 h 6857998"/>
              <a:gd name="connsiteX11" fmla="*/ 6825157 w 9974239"/>
              <a:gd name="connsiteY11" fmla="*/ 1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74239" h="6857998">
                <a:moveTo>
                  <a:pt x="6825157" y="0"/>
                </a:moveTo>
                <a:lnTo>
                  <a:pt x="6825162" y="7"/>
                </a:lnTo>
                <a:lnTo>
                  <a:pt x="6825168" y="3"/>
                </a:lnTo>
                <a:lnTo>
                  <a:pt x="6825168" y="12"/>
                </a:lnTo>
                <a:lnTo>
                  <a:pt x="9974239" y="3164228"/>
                </a:lnTo>
                <a:lnTo>
                  <a:pt x="9974239" y="6857998"/>
                </a:lnTo>
                <a:lnTo>
                  <a:pt x="7736160" y="6857998"/>
                </a:lnTo>
                <a:lnTo>
                  <a:pt x="6825167" y="5942624"/>
                </a:lnTo>
                <a:lnTo>
                  <a:pt x="6825167" y="5949235"/>
                </a:lnTo>
                <a:lnTo>
                  <a:pt x="5920754" y="6857998"/>
                </a:lnTo>
                <a:lnTo>
                  <a:pt x="0" y="6857998"/>
                </a:lnTo>
                <a:lnTo>
                  <a:pt x="6825157" y="1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14466FB-555A-4C26-906B-D46D30D05E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7" y="1645858"/>
            <a:ext cx="4390471" cy="334092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7794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/general ques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EBADD80-BE96-4AA7-B521-F2DD11BC4A7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597408" y="-251097"/>
            <a:ext cx="7876256" cy="7109097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7F2F43C-9274-416A-8FB0-5910455369A1}"/>
              </a:ext>
            </a:extLst>
          </p:cNvPr>
          <p:cNvSpPr/>
          <p:nvPr userDrawn="1"/>
        </p:nvSpPr>
        <p:spPr>
          <a:xfrm>
            <a:off x="6038200" y="2050592"/>
            <a:ext cx="7266432" cy="2756816"/>
          </a:xfrm>
          <a:prstGeom prst="roundRect">
            <a:avLst>
              <a:gd name="adj" fmla="val 35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EE4FCD-24EB-42CA-8A0F-C4F3FCC3BA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428238" y="-341376"/>
            <a:ext cx="7591038" cy="7199376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126F3-28DA-4987-AACD-DEDBC2F49B86}"/>
              </a:ext>
            </a:extLst>
          </p:cNvPr>
          <p:cNvSpPr/>
          <p:nvPr userDrawn="1"/>
        </p:nvSpPr>
        <p:spPr>
          <a:xfrm>
            <a:off x="6096000" y="2050592"/>
            <a:ext cx="7266432" cy="2756816"/>
          </a:xfrm>
          <a:prstGeom prst="roundRect">
            <a:avLst>
              <a:gd name="adj" fmla="val 3509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13">
            <a:extLst>
              <a:ext uri="{FF2B5EF4-FFF2-40B4-BE49-F238E27FC236}">
                <a16:creationId xmlns:a16="http://schemas.microsoft.com/office/drawing/2014/main" id="{31BA31FA-116B-43FA-9EC5-84697BCE3C7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00" y="2050593"/>
            <a:ext cx="5986272" cy="2756816"/>
          </a:xfr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  <a:lvl2pPr algn="ctr">
              <a:defRPr b="1">
                <a:solidFill>
                  <a:schemeClr val="bg1"/>
                </a:solidFill>
              </a:defRPr>
            </a:lvl2pPr>
            <a:lvl3pPr algn="ctr">
              <a:defRPr b="1">
                <a:solidFill>
                  <a:schemeClr val="bg1"/>
                </a:solidFill>
              </a:defRPr>
            </a:lvl3pPr>
            <a:lvl4pPr algn="ctr">
              <a:defRPr b="1">
                <a:solidFill>
                  <a:schemeClr val="bg1"/>
                </a:solidFill>
              </a:defRPr>
            </a:lvl4pPr>
            <a:lvl5pPr algn="ctr"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46379-2347-4A01-B1B2-2821C3A4D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094687"/>
            <a:ext cx="5986272" cy="91076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2F8DF7-5357-CB44-BFEB-6D6E1AE24E68}"/>
              </a:ext>
            </a:extLst>
          </p:cNvPr>
          <p:cNvSpPr txBox="1"/>
          <p:nvPr userDrawn="1"/>
        </p:nvSpPr>
        <p:spPr>
          <a:xfrm>
            <a:off x="11753385" y="6289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83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26" Type="http://schemas.openxmlformats.org/officeDocument/2006/relationships/slideLayout" Target="../slideLayouts/slideLayout59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34" Type="http://schemas.openxmlformats.org/officeDocument/2006/relationships/slideLayout" Target="../slideLayouts/slideLayout67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5" Type="http://schemas.openxmlformats.org/officeDocument/2006/relationships/slideLayout" Target="../slideLayouts/slideLayout58.xml"/><Relationship Id="rId3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29" Type="http://schemas.openxmlformats.org/officeDocument/2006/relationships/slideLayout" Target="../slideLayouts/slideLayout62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slideLayout" Target="../slideLayouts/slideLayout57.xml"/><Relationship Id="rId32" Type="http://schemas.openxmlformats.org/officeDocument/2006/relationships/slideLayout" Target="../slideLayouts/slideLayout65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61.xml"/><Relationship Id="rId36" Type="http://schemas.openxmlformats.org/officeDocument/2006/relationships/image" Target="../media/image23.png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31" Type="http://schemas.openxmlformats.org/officeDocument/2006/relationships/slideLayout" Target="../slideLayouts/slideLayout64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60.xml"/><Relationship Id="rId30" Type="http://schemas.openxmlformats.org/officeDocument/2006/relationships/slideLayout" Target="../slideLayouts/slideLayout63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4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85.xml"/><Relationship Id="rId21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7.xml"/><Relationship Id="rId33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20" Type="http://schemas.openxmlformats.org/officeDocument/2006/relationships/slideLayout" Target="../slideLayouts/slideLayout102.xml"/><Relationship Id="rId29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106.xml"/><Relationship Id="rId32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105.xml"/><Relationship Id="rId28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92.xml"/><Relationship Id="rId19" Type="http://schemas.openxmlformats.org/officeDocument/2006/relationships/slideLayout" Target="../slideLayouts/slideLayout101.xml"/><Relationship Id="rId31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104.xml"/><Relationship Id="rId27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12.xml"/><Relationship Id="rId35" Type="http://schemas.openxmlformats.org/officeDocument/2006/relationships/theme" Target="../theme/theme4.xml"/><Relationship Id="rId8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E1C58C-243A-4F63-A667-3618A1FB0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6918AA75-D611-4701-9098-C992DB212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66DCA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773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4" r:id="rId2"/>
    <p:sldLayoutId id="2147484003" r:id="rId3"/>
    <p:sldLayoutId id="2147484004" r:id="rId4"/>
    <p:sldLayoutId id="2147483685" r:id="rId5"/>
    <p:sldLayoutId id="2147484007" r:id="rId6"/>
    <p:sldLayoutId id="2147483969" r:id="rId7"/>
    <p:sldLayoutId id="2147484002" r:id="rId8"/>
    <p:sldLayoutId id="2147483681" r:id="rId9"/>
    <p:sldLayoutId id="2147484016" r:id="rId10"/>
    <p:sldLayoutId id="2147483978" r:id="rId11"/>
    <p:sldLayoutId id="2147483682" r:id="rId12"/>
    <p:sldLayoutId id="2147483688" r:id="rId13"/>
    <p:sldLayoutId id="2147483979" r:id="rId14"/>
    <p:sldLayoutId id="2147483687" r:id="rId15"/>
    <p:sldLayoutId id="2147483998" r:id="rId16"/>
    <p:sldLayoutId id="2147484006" r:id="rId17"/>
    <p:sldLayoutId id="2147484011" r:id="rId18"/>
    <p:sldLayoutId id="2147484012" r:id="rId19"/>
    <p:sldLayoutId id="2147484001" r:id="rId20"/>
    <p:sldLayoutId id="2147484000" r:id="rId21"/>
    <p:sldLayoutId id="2147483980" r:id="rId22"/>
    <p:sldLayoutId id="2147483990" r:id="rId23"/>
    <p:sldLayoutId id="2147483993" r:id="rId24"/>
    <p:sldLayoutId id="2147484010" r:id="rId25"/>
    <p:sldLayoutId id="2147483991" r:id="rId26"/>
    <p:sldLayoutId id="2147483994" r:id="rId27"/>
    <p:sldLayoutId id="2147484013" r:id="rId28"/>
    <p:sldLayoutId id="2147483974" r:id="rId29"/>
    <p:sldLayoutId id="2147484009" r:id="rId30"/>
    <p:sldLayoutId id="2147483972" r:id="rId31"/>
    <p:sldLayoutId id="2147483997" r:id="rId32"/>
    <p:sldLayoutId id="2147483695" r:id="rId3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−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>
          <a:tab pos="1162050" algn="l"/>
        </a:tabLst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5240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GB" sz="2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 userDrawn="1"/>
        </p:nvGrpSpPr>
        <p:grpSpPr>
          <a:xfrm>
            <a:off x="1" y="-32726"/>
            <a:ext cx="1790700" cy="1273509"/>
            <a:chOff x="0" y="-32726"/>
            <a:chExt cx="1790700" cy="1273509"/>
          </a:xfrm>
        </p:grpSpPr>
        <p:sp>
          <p:nvSpPr>
            <p:cNvPr id="2" name="Parallelogram 1"/>
            <p:cNvSpPr/>
            <p:nvPr userDrawn="1"/>
          </p:nvSpPr>
          <p:spPr>
            <a:xfrm>
              <a:off x="486926" y="-32726"/>
              <a:ext cx="1303774" cy="876417"/>
            </a:xfrm>
            <a:prstGeom prst="parallelogram">
              <a:avLst>
                <a:gd name="adj" fmla="val 99112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6" name="Freeform: Shape 15"/>
            <p:cNvSpPr/>
            <p:nvPr userDrawn="1"/>
          </p:nvSpPr>
          <p:spPr>
            <a:xfrm>
              <a:off x="0" y="405483"/>
              <a:ext cx="827882" cy="835300"/>
            </a:xfrm>
            <a:custGeom>
              <a:avLst/>
              <a:gdLst>
                <a:gd name="connsiteX0" fmla="*/ 392742 w 827882"/>
                <a:gd name="connsiteY0" fmla="*/ 0 h 835300"/>
                <a:gd name="connsiteX1" fmla="*/ 827882 w 827882"/>
                <a:gd name="connsiteY1" fmla="*/ 0 h 835300"/>
                <a:gd name="connsiteX2" fmla="*/ 0 w 827882"/>
                <a:gd name="connsiteY2" fmla="*/ 835300 h 835300"/>
                <a:gd name="connsiteX3" fmla="*/ 0 w 827882"/>
                <a:gd name="connsiteY3" fmla="*/ 396261 h 83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882" h="835300">
                  <a:moveTo>
                    <a:pt x="392742" y="0"/>
                  </a:moveTo>
                  <a:lnTo>
                    <a:pt x="827882" y="0"/>
                  </a:lnTo>
                  <a:lnTo>
                    <a:pt x="0" y="835300"/>
                  </a:lnTo>
                  <a:lnTo>
                    <a:pt x="0" y="396261"/>
                  </a:lnTo>
                  <a:close/>
                </a:path>
              </a:pathLst>
            </a:custGeom>
            <a:solidFill>
              <a:srgbClr val="FFC000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E1C58C-243A-4F63-A667-3618A1FB0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6918AA75-D611-4701-9098-C992DB212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66DCA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B7FDDE-DDC4-4756-A92E-88B961EDA6DA}"/>
              </a:ext>
            </a:extLst>
          </p:cNvPr>
          <p:cNvPicPr>
            <a:picLocks noChangeAspect="1"/>
          </p:cNvPicPr>
          <p:nvPr userDrawn="1"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07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  <p:sldLayoutId id="2147484053" r:id="rId12"/>
    <p:sldLayoutId id="2147484054" r:id="rId13"/>
    <p:sldLayoutId id="2147484055" r:id="rId14"/>
    <p:sldLayoutId id="2147484056" r:id="rId15"/>
    <p:sldLayoutId id="2147484057" r:id="rId16"/>
    <p:sldLayoutId id="2147484058" r:id="rId17"/>
    <p:sldLayoutId id="2147484059" r:id="rId18"/>
    <p:sldLayoutId id="2147484060" r:id="rId19"/>
    <p:sldLayoutId id="2147484061" r:id="rId20"/>
    <p:sldLayoutId id="2147484062" r:id="rId21"/>
    <p:sldLayoutId id="2147484063" r:id="rId22"/>
    <p:sldLayoutId id="2147484064" r:id="rId23"/>
    <p:sldLayoutId id="2147484065" r:id="rId24"/>
    <p:sldLayoutId id="2147484066" r:id="rId25"/>
    <p:sldLayoutId id="2147484067" r:id="rId26"/>
    <p:sldLayoutId id="2147484068" r:id="rId27"/>
    <p:sldLayoutId id="2147484069" r:id="rId28"/>
    <p:sldLayoutId id="2147484070" r:id="rId29"/>
    <p:sldLayoutId id="2147484071" r:id="rId30"/>
    <p:sldLayoutId id="2147484072" r:id="rId31"/>
    <p:sldLayoutId id="2147484073" r:id="rId32"/>
    <p:sldLayoutId id="2147484074" r:id="rId33"/>
    <p:sldLayoutId id="2147484075" r:id="rId3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−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>
          <a:tab pos="1162050" algn="l"/>
        </a:tabLst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5240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GB" sz="2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022539-C6E8-372C-D436-2B50A7790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F38724-2A97-BB05-8DD3-872B12503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20CF2-650F-1478-9ADD-4B1B704A52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43FAA-0FE2-954F-AE51-8E94D870A988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536D96-B438-43C7-D605-021E7BE703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4C9D5B-1D84-A317-1252-6956329D7A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891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88" r:id="rId2"/>
    <p:sldLayoutId id="2147484089" r:id="rId3"/>
    <p:sldLayoutId id="2147484091" r:id="rId4"/>
    <p:sldLayoutId id="2147484078" r:id="rId5"/>
    <p:sldLayoutId id="2147484090" r:id="rId6"/>
    <p:sldLayoutId id="2147484079" r:id="rId7"/>
    <p:sldLayoutId id="2147484080" r:id="rId8"/>
    <p:sldLayoutId id="2147484081" r:id="rId9"/>
    <p:sldLayoutId id="2147484082" r:id="rId10"/>
    <p:sldLayoutId id="2147484083" r:id="rId11"/>
    <p:sldLayoutId id="2147484084" r:id="rId12"/>
    <p:sldLayoutId id="2147484085" r:id="rId13"/>
    <p:sldLayoutId id="2147484086" r:id="rId14"/>
    <p:sldLayoutId id="214748408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E1C58C-243A-4F63-A667-3618A1FB0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6918AA75-D611-4701-9098-C992DB212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66DCA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87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  <p:sldLayoutId id="2147484104" r:id="rId12"/>
    <p:sldLayoutId id="2147484105" r:id="rId13"/>
    <p:sldLayoutId id="2147484106" r:id="rId14"/>
    <p:sldLayoutId id="2147484107" r:id="rId15"/>
    <p:sldLayoutId id="2147484108" r:id="rId16"/>
    <p:sldLayoutId id="2147484109" r:id="rId17"/>
    <p:sldLayoutId id="2147484110" r:id="rId18"/>
    <p:sldLayoutId id="2147484111" r:id="rId19"/>
    <p:sldLayoutId id="2147484112" r:id="rId20"/>
    <p:sldLayoutId id="2147484113" r:id="rId21"/>
    <p:sldLayoutId id="2147484114" r:id="rId22"/>
    <p:sldLayoutId id="2147484115" r:id="rId23"/>
    <p:sldLayoutId id="2147484116" r:id="rId24"/>
    <p:sldLayoutId id="2147484117" r:id="rId25"/>
    <p:sldLayoutId id="2147484118" r:id="rId26"/>
    <p:sldLayoutId id="2147484119" r:id="rId27"/>
    <p:sldLayoutId id="2147484120" r:id="rId28"/>
    <p:sldLayoutId id="2147484121" r:id="rId29"/>
    <p:sldLayoutId id="2147484122" r:id="rId30"/>
    <p:sldLayoutId id="2147484123" r:id="rId31"/>
    <p:sldLayoutId id="2147484124" r:id="rId32"/>
    <p:sldLayoutId id="2147484125" r:id="rId33"/>
    <p:sldLayoutId id="2147484126" r:id="rId3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−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>
          <a:tab pos="1162050" algn="l"/>
        </a:tabLst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5240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GB" sz="2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3.xml"/><Relationship Id="rId5" Type="http://schemas.openxmlformats.org/officeDocument/2006/relationships/image" Target="../media/image53.png"/><Relationship Id="rId4" Type="http://schemas.openxmlformats.org/officeDocument/2006/relationships/image" Target="../media/image6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4.xml"/><Relationship Id="rId5" Type="http://schemas.openxmlformats.org/officeDocument/2006/relationships/image" Target="../media/image53.png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9.xml"/><Relationship Id="rId1" Type="http://schemas.openxmlformats.org/officeDocument/2006/relationships/tags" Target="../tags/tag7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6.xml"/><Relationship Id="rId1" Type="http://schemas.openxmlformats.org/officeDocument/2006/relationships/tags" Target="../tags/tag8.xml"/><Relationship Id="rId5" Type="http://schemas.openxmlformats.org/officeDocument/2006/relationships/image" Target="../media/image53.png"/><Relationship Id="rId4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6.xml"/><Relationship Id="rId1" Type="http://schemas.openxmlformats.org/officeDocument/2006/relationships/tags" Target="../tags/tag9.xml"/><Relationship Id="rId5" Type="http://schemas.openxmlformats.org/officeDocument/2006/relationships/image" Target="../media/image53.png"/><Relationship Id="rId4" Type="http://schemas.openxmlformats.org/officeDocument/2006/relationships/image" Target="../media/image5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0.xml"/><Relationship Id="rId5" Type="http://schemas.openxmlformats.org/officeDocument/2006/relationships/image" Target="../media/image53.png"/><Relationship Id="rId4" Type="http://schemas.openxmlformats.org/officeDocument/2006/relationships/image" Target="../media/image5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53.png"/><Relationship Id="rId4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1.xml"/><Relationship Id="rId1" Type="http://schemas.openxmlformats.org/officeDocument/2006/relationships/tags" Target="../tags/tag11.xml"/><Relationship Id="rId5" Type="http://schemas.openxmlformats.org/officeDocument/2006/relationships/image" Target="../media/image53.png"/><Relationship Id="rId4" Type="http://schemas.openxmlformats.org/officeDocument/2006/relationships/image" Target="../media/image6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2.xml"/><Relationship Id="rId5" Type="http://schemas.openxmlformats.org/officeDocument/2006/relationships/image" Target="../media/image53.png"/><Relationship Id="rId4" Type="http://schemas.openxmlformats.org/officeDocument/2006/relationships/image" Target="../media/image6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541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ange of moods sticky notes">
            <a:extLst>
              <a:ext uri="{FF2B5EF4-FFF2-40B4-BE49-F238E27FC236}">
                <a16:creationId xmlns:a16="http://schemas.microsoft.com/office/drawing/2014/main" id="{C9F7ECCB-235E-B22C-4E24-B5929DAABD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3349"/>
            <a:ext cx="12191999" cy="690134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0096996-5433-4454-69AE-A4DCC7671AF4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F4E7511-0054-8E02-F4C7-A5D12A9E5000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9" name="Picture 8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AA736055-99A4-0F95-816F-BFE015F4E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F2A9885A-F886-1132-95AB-730E03DD66E2}"/>
              </a:ext>
            </a:extLst>
          </p:cNvPr>
          <p:cNvSpPr/>
          <p:nvPr/>
        </p:nvSpPr>
        <p:spPr>
          <a:xfrm>
            <a:off x="2" y="0"/>
            <a:ext cx="7303006" cy="6857999"/>
          </a:xfrm>
          <a:prstGeom prst="rect">
            <a:avLst/>
          </a:prstGeom>
          <a:solidFill>
            <a:srgbClr val="00467A">
              <a:alpha val="9018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8AE6CEA8-2E2F-7A3B-8D70-9D92546E8B9A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Errors happen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F623-673D-0FD9-796B-102837B4A9D2}"/>
              </a:ext>
            </a:extLst>
          </p:cNvPr>
          <p:cNvSpPr/>
          <p:nvPr/>
        </p:nvSpPr>
        <p:spPr>
          <a:xfrm>
            <a:off x="693270" y="1626335"/>
            <a:ext cx="57537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Errors can happen for a variety of reasons, including not receiving important information in time for payroll processing.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errors happen, in the first instance contact: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Contact here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 will work to ensure that any error is corrected as soon as possible.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Our SLAs for queries are: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SLAs here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4449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-up of hands&#10;&#10;Description automatically generated">
            <a:extLst>
              <a:ext uri="{FF2B5EF4-FFF2-40B4-BE49-F238E27FC236}">
                <a16:creationId xmlns:a16="http://schemas.microsoft.com/office/drawing/2014/main" id="{ED01A007-1A2B-5726-E150-23E1B2DD46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79BE778-ADE8-4726-AAA1-6FAC6ED79F83}"/>
              </a:ext>
            </a:extLst>
          </p:cNvPr>
          <p:cNvSpPr txBox="1">
            <a:spLocks/>
          </p:cNvSpPr>
          <p:nvPr/>
        </p:nvSpPr>
        <p:spPr>
          <a:xfrm>
            <a:off x="1795701" y="2115265"/>
            <a:ext cx="8113601" cy="4742735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 there any processes or systems that you can see how to improve?</a:t>
            </a:r>
          </a:p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Let us know and we can work towards a better outcome for everyone.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5407887-D3CE-ED4C-96C5-13BC095E8199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2F00B74-DCDD-28D2-9F04-E222CE68F7A5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5" name="Picture 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DB02DEA1-3DA4-6964-4B6D-F811DA367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  <p:sp>
        <p:nvSpPr>
          <p:cNvPr id="13" name="Title 5">
            <a:extLst>
              <a:ext uri="{FF2B5EF4-FFF2-40B4-BE49-F238E27FC236}">
                <a16:creationId xmlns:a16="http://schemas.microsoft.com/office/drawing/2014/main" id="{FA5B9031-AFCD-C054-43D8-B5244EB8748D}"/>
              </a:ext>
            </a:extLst>
          </p:cNvPr>
          <p:cNvSpPr txBox="1">
            <a:spLocks/>
          </p:cNvSpPr>
          <p:nvPr/>
        </p:nvSpPr>
        <p:spPr>
          <a:xfrm>
            <a:off x="1029387" y="453186"/>
            <a:ext cx="10133226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How can we make things smoother?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953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4C6B849-54E0-BCDA-7A93-B655947BA393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5F0B8B8-EC9E-73CF-41F7-ACB1733480DC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8" name="Picture 7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E40BE78F-7363-840D-F435-B3A37AA56B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918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85AFF314-4B3C-7327-4D28-88D50EC655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990F831-CAE1-0A1C-91E7-6A10249D15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A81DABA4-5F15-60F3-7848-433009FD72F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6B8A4BF6-D17F-DA28-5DEF-CCFE353AB2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id="{9871B512-630B-7C01-B1FC-5C9E56CBE9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5E243F72-9F84-1B42-D033-B3BD25326C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39F80FC7-5698-3146-D2C4-478C42E6F21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7C0922CC-9C7C-1496-970B-E596C4D00E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59FB2865-764C-75CA-697F-AD900A3161E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7D756979-39C9-2E84-BE55-2815413EA8E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CB5A6B58-50A4-203A-7657-AEE4CFC427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6785ABA8-A1EC-F912-4647-694B4845AEA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2" name="Title 51">
            <a:extLst>
              <a:ext uri="{FF2B5EF4-FFF2-40B4-BE49-F238E27FC236}">
                <a16:creationId xmlns:a16="http://schemas.microsoft.com/office/drawing/2014/main" id="{D575382A-3228-2EE3-7023-A843FE500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payroll team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13A957A-BDDC-C9C4-3820-2BD723192560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0182693-ADC6-74C2-5982-CCA81FBA854E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34" name="Picture 33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A50C7C87-4572-8D96-2B2A-43590D7E9B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966616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0AA0A0-2507-E526-018A-638F5BF1A2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E28921-3B84-7F8E-27F9-97EDE4223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payroll team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39A7C06-C86C-E44B-909E-71383868B441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705A712-E0D3-48BA-9070-8103DAD1D5DB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6" name="Picture 5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0E44E95B-260E-F373-39FD-52F0164BC2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079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larm clocks with mouths">
            <a:extLst>
              <a:ext uri="{FF2B5EF4-FFF2-40B4-BE49-F238E27FC236}">
                <a16:creationId xmlns:a16="http://schemas.microsoft.com/office/drawing/2014/main" id="{D9C429DC-64E6-FD85-D26F-F90F700834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E98887-CE28-4BDB-AFD8-56DD7685FD3B}"/>
              </a:ext>
            </a:extLst>
          </p:cNvPr>
          <p:cNvSpPr/>
          <p:nvPr/>
        </p:nvSpPr>
        <p:spPr>
          <a:xfrm>
            <a:off x="2" y="0"/>
            <a:ext cx="7303006" cy="6857999"/>
          </a:xfrm>
          <a:prstGeom prst="rect">
            <a:avLst/>
          </a:prstGeom>
          <a:solidFill>
            <a:srgbClr val="00467A">
              <a:alpha val="9018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79BE778-ADE8-4726-AAA1-6FAC6ED79F83}"/>
              </a:ext>
            </a:extLst>
          </p:cNvPr>
          <p:cNvSpPr txBox="1">
            <a:spLocks/>
          </p:cNvSpPr>
          <p:nvPr/>
        </p:nvSpPr>
        <p:spPr>
          <a:xfrm>
            <a:off x="693270" y="1421027"/>
            <a:ext cx="6256170" cy="5090984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payroll departments main aim is to ensure employees are paid: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Accurately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Correctly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 time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(and compliantly, in line with legislation).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Payroll ensures employers / clients are performing their legal duties, workers get their hard-earned wages, and the economy is running.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At the end of the day, it's all about pay! Paid employees are happy employees.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Everyone wants to be paid the right amount, at the right time, and we do our best to do just that.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5D413788-854C-456F-A44F-AF2FD3A529A6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is payroll?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D5DF642-49BB-8D34-682E-87AF6978F490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6F2627E-1886-575D-176D-F0B0D4948802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5" name="Picture 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36611B20-AA39-91FD-CCB3-85E40F2FC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076402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person putting a coin into a piggy bank&#10;&#10;Description automatically generated">
            <a:extLst>
              <a:ext uri="{FF2B5EF4-FFF2-40B4-BE49-F238E27FC236}">
                <a16:creationId xmlns:a16="http://schemas.microsoft.com/office/drawing/2014/main" id="{C25BD9DA-5A4F-AE03-9A1E-F5E7A8CD9B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E98887-CE28-4BDB-AFD8-56DD7685FD3B}"/>
              </a:ext>
            </a:extLst>
          </p:cNvPr>
          <p:cNvSpPr/>
          <p:nvPr/>
        </p:nvSpPr>
        <p:spPr>
          <a:xfrm>
            <a:off x="0" y="0"/>
            <a:ext cx="12192000" cy="6882618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F623-673D-0FD9-796B-102837B4A9D2}"/>
              </a:ext>
            </a:extLst>
          </p:cNvPr>
          <p:cNvSpPr/>
          <p:nvPr/>
        </p:nvSpPr>
        <p:spPr>
          <a:xfrm>
            <a:off x="786994" y="1532123"/>
            <a:ext cx="10624718" cy="483209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payroll department is responsible for: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Paying salaries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Applying tax codes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(but we cannot change them unless HMRC tells us to)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Ensuring tax is taken correctly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Ensuring National Insurance is taken correctly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Sickness pay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Parental leave (such as maternity and paternity)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Handling employee queries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External stakeholder queries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Processing benefits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Providing payslips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Making payments on time (employees, clients, third parties)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Handing deductions to HMRC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Reporting of deductions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Pension processing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Pension reporting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Testing and updating systems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Keeping up to date with legislation, case law and best practice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And much more.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76C2BA69-1398-2747-5F64-A02304B4FBA6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do payroll do?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F527E2A-DC76-EDDA-CFB1-350962EE7258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234861-F860-4829-37B4-63526672B085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9" name="Picture 8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BA5B4FD4-D025-F0D0-BF75-D4C56F5BB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27204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02BB966D-C45F-3EE0-80CB-DFDDEEF98D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56C16A-99A0-DC55-330B-EECDFB07C42B}"/>
              </a:ext>
            </a:extLst>
          </p:cNvPr>
          <p:cNvSpPr/>
          <p:nvPr/>
        </p:nvSpPr>
        <p:spPr>
          <a:xfrm>
            <a:off x="280416" y="285811"/>
            <a:ext cx="11655552" cy="5720170"/>
          </a:xfrm>
          <a:prstGeom prst="rect">
            <a:avLst/>
          </a:prstGeom>
          <a:solidFill>
            <a:srgbClr val="00467A">
              <a:alpha val="70723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CF22C99-14F4-694E-180B-0FDFC11E269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95606" y="1479264"/>
            <a:ext cx="10201275" cy="42545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Payroll professionals need to deal with over 170 pieces of legislation that effects how we do things…and this is constantly growing!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way of processing payroll (PAYE) was introduced in 1944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way to report this (RTI) was introduced in 2013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said that Albert Einstein quoted </a:t>
            </a:r>
            <a:r>
              <a:rPr lang="en-GB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‘‘the hardest thing to understand in the world is the income tax”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– 8 September 2023 is National Payroll Week (NPW), a chance for payroll professionals to celebrate the hard work they 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we will be celebrating NPW:</a:t>
            </a:r>
          </a:p>
          <a:p>
            <a:r>
              <a:rPr lang="en-GB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i="1" dirty="0">
                <a:solidFill>
                  <a:srgbClr val="EAB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(insert here or add to next slide).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5006EB1-84C1-0F1A-084B-615A56EC2ACE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F9D3FD4-8C75-54BC-3767-30D116DFD784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6" name="Picture 5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E8294611-962D-9B4A-34C1-F84D3C70F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  <p:sp>
        <p:nvSpPr>
          <p:cNvPr id="12" name="Title 5">
            <a:extLst>
              <a:ext uri="{FF2B5EF4-FFF2-40B4-BE49-F238E27FC236}">
                <a16:creationId xmlns:a16="http://schemas.microsoft.com/office/drawing/2014/main" id="{B2D52048-6419-8856-E575-FEC63EEA3914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Did you know?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03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183304B6-98B2-887B-A0D7-92615831E5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 descr="A black and white text with a gold coin&#10;&#10;Description automatically generated">
            <a:extLst>
              <a:ext uri="{FF2B5EF4-FFF2-40B4-BE49-F238E27FC236}">
                <a16:creationId xmlns:a16="http://schemas.microsoft.com/office/drawing/2014/main" id="{F49E271D-CA71-9D9E-A56C-30599354BE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0343" y="327369"/>
            <a:ext cx="1926463" cy="11409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BDE53F-8FD3-66D2-51F7-55BD9062D062}"/>
              </a:ext>
            </a:extLst>
          </p:cNvPr>
          <p:cNvSpPr txBox="1"/>
          <p:nvPr/>
        </p:nvSpPr>
        <p:spPr>
          <a:xfrm>
            <a:off x="1179095" y="1626335"/>
            <a:ext cx="7808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activities here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3EAD4EB-17BF-9B21-DECF-A8F2291A18CF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6B67444-0AD2-3B32-E85E-91AEF62A41D3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12" name="Picture 11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201B8CDD-3810-9CDA-0B1A-F9EE85012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  <p:sp>
        <p:nvSpPr>
          <p:cNvPr id="4" name="Title 5">
            <a:extLst>
              <a:ext uri="{FF2B5EF4-FFF2-40B4-BE49-F238E27FC236}">
                <a16:creationId xmlns:a16="http://schemas.microsoft.com/office/drawing/2014/main" id="{521BF403-8F6A-80D4-3ACE-29C37B117CF0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we are doing for NPW</a:t>
            </a:r>
          </a:p>
        </p:txBody>
      </p:sp>
    </p:spTree>
    <p:extLst>
      <p:ext uri="{BB962C8B-B14F-4D97-AF65-F5344CB8AC3E}">
        <p14:creationId xmlns:p14="http://schemas.microsoft.com/office/powerpoint/2010/main" val="3297330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calendar&#10;&#10;Description automatically generated">
            <a:extLst>
              <a:ext uri="{FF2B5EF4-FFF2-40B4-BE49-F238E27FC236}">
                <a16:creationId xmlns:a16="http://schemas.microsoft.com/office/drawing/2014/main" id="{FFD9232F-D4B3-C12A-15FA-E74B4856FC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318F54E-2746-361D-B295-6A7AA58E4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0"/>
            <a:ext cx="10201719" cy="5348061"/>
          </a:xfrm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Our pay day is: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b="1" dirty="0">
                <a:solidFill>
                  <a:srgbClr val="EAB200"/>
                </a:solidFill>
              </a:rPr>
              <a:t>Insert pay day(s)</a:t>
            </a:r>
            <a:br>
              <a:rPr lang="en-GB" b="1" dirty="0">
                <a:solidFill>
                  <a:schemeClr val="bg1"/>
                </a:solidFill>
              </a:rPr>
            </a:br>
            <a:br>
              <a:rPr lang="en-GB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To process by this date, we need any relevant payroll information by: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rgbClr val="EAB200"/>
                </a:solidFill>
              </a:rPr>
              <a:t>Insert timescale(s)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5248B6A-AD1C-7FE0-E32A-0E61EF1078B3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31E7973-851F-7259-3E09-39E7AA6F76FC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9" name="Picture 8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8BADAD97-4D8B-913A-371F-7BC02C0EC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30616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calendar&#10;&#10;Description automatically generated">
            <a:extLst>
              <a:ext uri="{FF2B5EF4-FFF2-40B4-BE49-F238E27FC236}">
                <a16:creationId xmlns:a16="http://schemas.microsoft.com/office/drawing/2014/main" id="{30DB052B-F449-343F-8E17-B6B0718630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AB4A17-A502-D7D4-7697-346518F6AA6F}"/>
              </a:ext>
            </a:extLst>
          </p:cNvPr>
          <p:cNvSpPr/>
          <p:nvPr/>
        </p:nvSpPr>
        <p:spPr>
          <a:xfrm>
            <a:off x="63420" y="626681"/>
            <a:ext cx="1190029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Late or bad data can cause: 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Underpayments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Non-payment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Late 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Additional work correcting errors can then cause further errors or delays.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you know your payroll cut-off dates, to ensure data is received by payroll on time.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EEB5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6D5296F-0DAF-6C03-C11B-69B20B35DEB2}"/>
              </a:ext>
            </a:extLst>
          </p:cNvPr>
          <p:cNvGrpSpPr/>
          <p:nvPr/>
        </p:nvGrpSpPr>
        <p:grpSpPr>
          <a:xfrm>
            <a:off x="7019798" y="6165975"/>
            <a:ext cx="5050282" cy="566208"/>
            <a:chOff x="7019798" y="6165975"/>
            <a:chExt cx="5050282" cy="56620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4273FD3-7FBC-6CDC-D49D-68864FB70BFA}"/>
                </a:ext>
              </a:extLst>
            </p:cNvPr>
            <p:cNvSpPr txBox="1"/>
            <p:nvPr/>
          </p:nvSpPr>
          <p:spPr>
            <a:xfrm>
              <a:off x="7019798" y="6325968"/>
              <a:ext cx="3011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Content provided by</a:t>
              </a:r>
            </a:p>
          </p:txBody>
        </p:sp>
        <p:pic>
          <p:nvPicPr>
            <p:cNvPr id="6" name="Picture 5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D83626E7-5512-C0D2-7214-E303DAFFA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222" y="6165975"/>
              <a:ext cx="2038858" cy="56620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7528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0FE6241B-7C7C-4877-B7EB-31163C980A2D}&quot;/&gt;&lt;isInvalidForFieldText val=&quot;0&quot;/&gt;&lt;Image&gt;&lt;filename val=&quot;C:\Users\ricca\Documents\My Adobe Presentations\T01 Session 1 v1\data\asimages\{0FE6241B-7C7C-4877-B7EB-31163C980A2D}_MtorLt.png&quot;/&gt;&lt;left val=&quot;-1&quot;/&gt;&lt;top val=&quot;-1&quot;/&gt;&lt;width val=&quot;546&quot;/&gt;&lt;height val=&quot;542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4&quot;/&gt;&lt;lineCharCount val=&quot;18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aster">
  <a:themeElements>
    <a:clrScheme name="2017-Blue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66DCA"/>
      </a:accent1>
      <a:accent2>
        <a:srgbClr val="00A4E6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Master">
  <a:themeElements>
    <a:clrScheme name="2017-Blue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66DCA"/>
      </a:accent1>
      <a:accent2>
        <a:srgbClr val="00A4E6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C77493874D704EA374E4A60A0A3649" ma:contentTypeVersion="14" ma:contentTypeDescription="Create a new document." ma:contentTypeScope="" ma:versionID="b7c16742fdc54feeeb04b778ab58db2e">
  <xsd:schema xmlns:xsd="http://www.w3.org/2001/XMLSchema" xmlns:xs="http://www.w3.org/2001/XMLSchema" xmlns:p="http://schemas.microsoft.com/office/2006/metadata/properties" xmlns:ns3="8b6d164f-2b40-4416-8144-c7d0f14d3804" xmlns:ns4="d2f56cb9-2c25-43d2-94f9-ac3ceb622ff3" targetNamespace="http://schemas.microsoft.com/office/2006/metadata/properties" ma:root="true" ma:fieldsID="88e5aef68126c69350b5ed720b300138" ns3:_="" ns4:_="">
    <xsd:import namespace="8b6d164f-2b40-4416-8144-c7d0f14d3804"/>
    <xsd:import namespace="d2f56cb9-2c25-43d2-94f9-ac3ceb622f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6d164f-2b40-4416-8144-c7d0f14d38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f56cb9-2c25-43d2-94f9-ac3ceb622ff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081F279-174C-49F1-ADE6-ABB3E6E0440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3F11B1-BDFA-45BF-824F-B84E9785A036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d2f56cb9-2c25-43d2-94f9-ac3ceb622ff3"/>
    <ds:schemaRef ds:uri="8b6d164f-2b40-4416-8144-c7d0f14d3804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0936452-67C7-4398-A1E7-5530FBCB7B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6d164f-2b40-4416-8144-c7d0f14d3804"/>
    <ds:schemaRef ds:uri="d2f56cb9-2c25-43d2-94f9-ac3ceb622f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14290</TotalTime>
  <Words>737</Words>
  <Application>Microsoft Macintosh PowerPoint</Application>
  <PresentationFormat>Widescreen</PresentationFormat>
  <Paragraphs>105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Aller</vt:lpstr>
      <vt:lpstr>Aller Bold</vt:lpstr>
      <vt:lpstr>Aller Light</vt:lpstr>
      <vt:lpstr>Arial</vt:lpstr>
      <vt:lpstr>Calibri</vt:lpstr>
      <vt:lpstr>Calibri Light</vt:lpstr>
      <vt:lpstr>Gill Sans</vt:lpstr>
      <vt:lpstr>Montserrat Hairline</vt:lpstr>
      <vt:lpstr>Segoe UI Light</vt:lpstr>
      <vt:lpstr>Master</vt:lpstr>
      <vt:lpstr>1_Master</vt:lpstr>
      <vt:lpstr>Custom Design</vt:lpstr>
      <vt:lpstr>2_Master</vt:lpstr>
      <vt:lpstr>PowerPoint Presentation</vt:lpstr>
      <vt:lpstr>Your payroll team</vt:lpstr>
      <vt:lpstr>Your payroll team</vt:lpstr>
      <vt:lpstr>PowerPoint Presentation</vt:lpstr>
      <vt:lpstr>PowerPoint Presentation</vt:lpstr>
      <vt:lpstr>PowerPoint Presentation</vt:lpstr>
      <vt:lpstr>PowerPoint Presentation</vt:lpstr>
      <vt:lpstr>Our pay day is: Insert pay day(s)  To process by this date, we need any relevant payroll information by: Insert timescale(s)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CIPP</dc:creator>
  <dc:description>1.2</dc:description>
  <cp:lastModifiedBy>James Bartlett</cp:lastModifiedBy>
  <cp:revision>99</cp:revision>
  <dcterms:created xsi:type="dcterms:W3CDTF">2019-10-25T08:27:19Z</dcterms:created>
  <dcterms:modified xsi:type="dcterms:W3CDTF">2023-08-10T10:57:55Z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0x010100B4C77493874D704EA374E4A60A0A3649</vt:lpwstr>
  </property>
  <property fmtid="{D5CDD505-2E9C-101B-9397-08002B2CF9AE}" pid="3" name="ArticulateGUID">
    <vt:lpwstr>2DDD6B9A-E33B-40F8-BFE0-7795259F1F82</vt:lpwstr>
  </property>
  <property fmtid="{D5CDD505-2E9C-101B-9397-08002B2CF9AE}" pid="4" name="ArticulatePath">
    <vt:lpwstr>21.12.09 BeConnected Session 1 SJ</vt:lpwstr>
  </property>
</Properties>
</file>